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655" r:id="rId2"/>
  </p:sldMasterIdLst>
  <p:notesMasterIdLst>
    <p:notesMasterId r:id="rId20"/>
  </p:notesMasterIdLst>
  <p:sldIdLst>
    <p:sldId id="361" r:id="rId3"/>
    <p:sldId id="261" r:id="rId4"/>
    <p:sldId id="362" r:id="rId5"/>
    <p:sldId id="363" r:id="rId6"/>
    <p:sldId id="364" r:id="rId7"/>
    <p:sldId id="365" r:id="rId8"/>
    <p:sldId id="366" r:id="rId9"/>
    <p:sldId id="367" r:id="rId10"/>
    <p:sldId id="368" r:id="rId11"/>
    <p:sldId id="369" r:id="rId12"/>
    <p:sldId id="371" r:id="rId13"/>
    <p:sldId id="370" r:id="rId14"/>
    <p:sldId id="372" r:id="rId15"/>
    <p:sldId id="373" r:id="rId16"/>
    <p:sldId id="374" r:id="rId17"/>
    <p:sldId id="377" r:id="rId18"/>
    <p:sldId id="376" r:id="rId19"/>
  </p:sldIdLst>
  <p:sldSz cx="18286413" cy="10287000"/>
  <p:notesSz cx="6858000" cy="9144000"/>
  <p:defaultTextStyle>
    <a:defPPr>
      <a:defRPr lang="ja-JP"/>
    </a:defPPr>
    <a:lvl1pPr marL="0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1pPr>
    <a:lvl2pPr marL="816376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2pPr>
    <a:lvl3pPr marL="1632753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3pPr>
    <a:lvl4pPr marL="2449129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4pPr>
    <a:lvl5pPr marL="3265505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5pPr>
    <a:lvl6pPr marL="4081882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6pPr>
    <a:lvl7pPr marL="4898258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7pPr>
    <a:lvl8pPr marL="5714634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8pPr>
    <a:lvl9pPr marL="6531011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8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2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2" autoAdjust="0"/>
    <p:restoredTop sz="84460" autoAdjust="0"/>
  </p:normalViewPr>
  <p:slideViewPr>
    <p:cSldViewPr snapToGrid="0">
      <p:cViewPr varScale="1">
        <p:scale>
          <a:sx n="51" d="100"/>
          <a:sy n="51" d="100"/>
        </p:scale>
        <p:origin x="294" y="36"/>
      </p:cViewPr>
      <p:guideLst>
        <p:guide orient="horz" pos="3238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83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0410B-B5DF-44D5-B438-62561615F79B}" type="datetimeFigureOut">
              <a:rPr kumimoji="1" lang="ja-JP" altLang="en-US" smtClean="0"/>
              <a:t>2017/8/9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0F6D12-D0E5-42E3-AE9E-4CBB245130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261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632753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816376" algn="l" defTabSz="1632753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632753" algn="l" defTabSz="1632753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2449129" algn="l" defTabSz="1632753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3265505" algn="l" defTabSz="1632753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4081882" algn="l" defTabSz="1632753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4898258" algn="l" defTabSz="1632753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5714634" algn="l" defTabSz="1632753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6531011" algn="l" defTabSz="1632753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/>
              <a:t>Kotak kiri isinya jumlah pelaksanaan, kanan jumlah peserta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09F1B-EBAF-40E1-8A28-2A088C8320B9}" type="slidenum">
              <a:rPr lang="id-ID" smtClean="0"/>
              <a:pPr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9783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6327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No</a:t>
            </a:r>
            <a:r>
              <a:rPr kumimoji="1" lang="en-US" altLang="ja-JP" baseline="0" dirty="0"/>
              <a:t> Slide Master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0F6D12-D0E5-42E3-AE9E-4CBB24513023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6729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- 6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 userDrawn="1"/>
        </p:nvSpPr>
        <p:spPr>
          <a:xfrm>
            <a:off x="0" y="0"/>
            <a:ext cx="845913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835306" y="1173479"/>
            <a:ext cx="6723724" cy="8207948"/>
          </a:xfrm>
        </p:spPr>
        <p:txBody>
          <a:bodyPr>
            <a:normAutofit/>
          </a:bodyPr>
          <a:lstStyle>
            <a:lvl1pPr algn="ctr">
              <a:defRPr sz="96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 userDrawn="1"/>
        </p:nvSpPr>
        <p:spPr>
          <a:xfrm>
            <a:off x="8135094" y="1291377"/>
            <a:ext cx="648072" cy="6480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7" name="円/楕円 6"/>
          <p:cNvSpPr/>
          <p:nvPr userDrawn="1"/>
        </p:nvSpPr>
        <p:spPr>
          <a:xfrm>
            <a:off x="8135094" y="2652267"/>
            <a:ext cx="648072" cy="6480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2</a:t>
            </a:r>
            <a:endParaRPr kumimoji="1" lang="ja-JP" altLang="en-US" dirty="0"/>
          </a:p>
        </p:txBody>
      </p:sp>
      <p:sp>
        <p:nvSpPr>
          <p:cNvPr id="8" name="円/楕円 7"/>
          <p:cNvSpPr/>
          <p:nvPr userDrawn="1"/>
        </p:nvSpPr>
        <p:spPr>
          <a:xfrm>
            <a:off x="8135094" y="4013157"/>
            <a:ext cx="648072" cy="6480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9" name="円/楕円 8"/>
          <p:cNvSpPr/>
          <p:nvPr userDrawn="1"/>
        </p:nvSpPr>
        <p:spPr>
          <a:xfrm>
            <a:off x="8135094" y="5374047"/>
            <a:ext cx="648072" cy="6480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4</a:t>
            </a:r>
            <a:endParaRPr kumimoji="1" lang="ja-JP" altLang="en-US" dirty="0"/>
          </a:p>
        </p:txBody>
      </p:sp>
      <p:sp>
        <p:nvSpPr>
          <p:cNvPr id="10" name="円/楕円 9"/>
          <p:cNvSpPr/>
          <p:nvPr userDrawn="1"/>
        </p:nvSpPr>
        <p:spPr>
          <a:xfrm>
            <a:off x="8135094" y="6734937"/>
            <a:ext cx="648072" cy="6480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5</a:t>
            </a:r>
            <a:endParaRPr kumimoji="1" lang="ja-JP" altLang="en-US" dirty="0"/>
          </a:p>
        </p:txBody>
      </p:sp>
      <p:sp>
        <p:nvSpPr>
          <p:cNvPr id="11" name="円/楕円 10"/>
          <p:cNvSpPr/>
          <p:nvPr userDrawn="1"/>
        </p:nvSpPr>
        <p:spPr>
          <a:xfrm>
            <a:off x="8135094" y="8095828"/>
            <a:ext cx="648072" cy="6480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6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9000327" y="1039044"/>
            <a:ext cx="8279783" cy="936104"/>
          </a:xfrm>
        </p:spPr>
        <p:txBody>
          <a:bodyPr anchor="b">
            <a:normAutofit/>
          </a:bodyPr>
          <a:lstStyle>
            <a:lvl1pPr algn="l">
              <a:defRPr sz="360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9000327" y="1759124"/>
            <a:ext cx="8279783" cy="603684"/>
          </a:xfrm>
        </p:spPr>
        <p:txBody>
          <a:bodyPr anchor="t">
            <a:normAutofit/>
          </a:bodyPr>
          <a:lstStyle>
            <a:lvl1pPr algn="l">
              <a:defRPr sz="20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9000327" y="7852184"/>
            <a:ext cx="8279783" cy="936104"/>
          </a:xfrm>
        </p:spPr>
        <p:txBody>
          <a:bodyPr anchor="b">
            <a:normAutofit/>
          </a:bodyPr>
          <a:lstStyle>
            <a:lvl1pPr algn="l">
              <a:defRPr sz="360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9000327" y="8572264"/>
            <a:ext cx="8279783" cy="603684"/>
          </a:xfrm>
        </p:spPr>
        <p:txBody>
          <a:bodyPr anchor="t">
            <a:normAutofit/>
          </a:bodyPr>
          <a:lstStyle>
            <a:lvl1pPr algn="l">
              <a:defRPr sz="20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9000327" y="2401672"/>
            <a:ext cx="8279783" cy="936104"/>
          </a:xfrm>
        </p:spPr>
        <p:txBody>
          <a:bodyPr anchor="b">
            <a:normAutofit/>
          </a:bodyPr>
          <a:lstStyle>
            <a:lvl1pPr algn="l">
              <a:defRPr sz="36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9000327" y="3121752"/>
            <a:ext cx="8279783" cy="603684"/>
          </a:xfrm>
        </p:spPr>
        <p:txBody>
          <a:bodyPr anchor="t">
            <a:normAutofit/>
          </a:bodyPr>
          <a:lstStyle>
            <a:lvl1pPr algn="l">
              <a:defRPr sz="20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9000327" y="3764300"/>
            <a:ext cx="8279783" cy="936104"/>
          </a:xfrm>
        </p:spPr>
        <p:txBody>
          <a:bodyPr anchor="b">
            <a:normAutofit/>
          </a:bodyPr>
          <a:lstStyle>
            <a:lvl1pPr algn="l">
              <a:defRPr sz="360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9000327" y="4484380"/>
            <a:ext cx="8279783" cy="603684"/>
          </a:xfrm>
        </p:spPr>
        <p:txBody>
          <a:bodyPr anchor="t">
            <a:normAutofit/>
          </a:bodyPr>
          <a:lstStyle>
            <a:lvl1pPr algn="l">
              <a:defRPr sz="20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9000327" y="5126928"/>
            <a:ext cx="8279783" cy="936104"/>
          </a:xfrm>
        </p:spPr>
        <p:txBody>
          <a:bodyPr anchor="b">
            <a:normAutofit/>
          </a:bodyPr>
          <a:lstStyle>
            <a:lvl1pPr algn="l">
              <a:defRPr sz="360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000327" y="5847008"/>
            <a:ext cx="8279783" cy="603684"/>
          </a:xfrm>
        </p:spPr>
        <p:txBody>
          <a:bodyPr anchor="t">
            <a:normAutofit/>
          </a:bodyPr>
          <a:lstStyle>
            <a:lvl1pPr algn="l">
              <a:defRPr sz="20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9000327" y="6489556"/>
            <a:ext cx="8279783" cy="936104"/>
          </a:xfrm>
        </p:spPr>
        <p:txBody>
          <a:bodyPr anchor="b">
            <a:normAutofit/>
          </a:bodyPr>
          <a:lstStyle>
            <a:lvl1pPr algn="l">
              <a:defRPr sz="360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9000327" y="7209636"/>
            <a:ext cx="8279783" cy="603684"/>
          </a:xfrm>
        </p:spPr>
        <p:txBody>
          <a:bodyPr anchor="t">
            <a:normAutofit/>
          </a:bodyPr>
          <a:lstStyle>
            <a:lvl1pPr algn="l">
              <a:defRPr sz="20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6592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50"/>
                            </p:stCondLst>
                            <p:childTnLst>
                              <p:par>
                                <p:cTn id="79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" grpId="0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 userDrawn="1"/>
        </p:nvSpPr>
        <p:spPr>
          <a:xfrm>
            <a:off x="0" y="0"/>
            <a:ext cx="845913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835306" y="1173479"/>
            <a:ext cx="6723724" cy="8207948"/>
          </a:xfrm>
        </p:spPr>
        <p:txBody>
          <a:bodyPr>
            <a:normAutofit/>
          </a:bodyPr>
          <a:lstStyle>
            <a:lvl1pPr algn="ctr">
              <a:defRPr sz="96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 userDrawn="1"/>
        </p:nvSpPr>
        <p:spPr>
          <a:xfrm>
            <a:off x="8135094" y="2190934"/>
            <a:ext cx="648072" cy="6480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7" name="円/楕円 6"/>
          <p:cNvSpPr/>
          <p:nvPr userDrawn="1"/>
        </p:nvSpPr>
        <p:spPr>
          <a:xfrm>
            <a:off x="8135094" y="3551824"/>
            <a:ext cx="648072" cy="6480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2</a:t>
            </a:r>
            <a:endParaRPr kumimoji="1" lang="ja-JP" altLang="en-US" dirty="0"/>
          </a:p>
        </p:txBody>
      </p:sp>
      <p:sp>
        <p:nvSpPr>
          <p:cNvPr id="8" name="円/楕円 7"/>
          <p:cNvSpPr/>
          <p:nvPr userDrawn="1"/>
        </p:nvSpPr>
        <p:spPr>
          <a:xfrm>
            <a:off x="8135094" y="4912714"/>
            <a:ext cx="648072" cy="6480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9" name="円/楕円 8"/>
          <p:cNvSpPr/>
          <p:nvPr userDrawn="1"/>
        </p:nvSpPr>
        <p:spPr>
          <a:xfrm>
            <a:off x="8135094" y="6273604"/>
            <a:ext cx="648072" cy="6480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4</a:t>
            </a:r>
            <a:endParaRPr kumimoji="1" lang="ja-JP" altLang="en-US" dirty="0"/>
          </a:p>
        </p:txBody>
      </p:sp>
      <p:sp>
        <p:nvSpPr>
          <p:cNvPr id="10" name="円/楕円 9"/>
          <p:cNvSpPr/>
          <p:nvPr userDrawn="1"/>
        </p:nvSpPr>
        <p:spPr>
          <a:xfrm>
            <a:off x="8135094" y="7634494"/>
            <a:ext cx="648072" cy="6480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5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9000327" y="1938601"/>
            <a:ext cx="8279783" cy="936104"/>
          </a:xfrm>
        </p:spPr>
        <p:txBody>
          <a:bodyPr anchor="b">
            <a:normAutofit/>
          </a:bodyPr>
          <a:lstStyle>
            <a:lvl1pPr algn="l">
              <a:defRPr sz="360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9000327" y="2658681"/>
            <a:ext cx="8279783" cy="603684"/>
          </a:xfrm>
        </p:spPr>
        <p:txBody>
          <a:bodyPr anchor="t">
            <a:normAutofit/>
          </a:bodyPr>
          <a:lstStyle>
            <a:lvl1pPr algn="l">
              <a:defRPr sz="20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9000327" y="3301229"/>
            <a:ext cx="8279783" cy="936104"/>
          </a:xfrm>
        </p:spPr>
        <p:txBody>
          <a:bodyPr anchor="b">
            <a:normAutofit/>
          </a:bodyPr>
          <a:lstStyle>
            <a:lvl1pPr algn="l">
              <a:defRPr sz="36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9000327" y="4021309"/>
            <a:ext cx="8279783" cy="603684"/>
          </a:xfrm>
        </p:spPr>
        <p:txBody>
          <a:bodyPr anchor="t">
            <a:normAutofit/>
          </a:bodyPr>
          <a:lstStyle>
            <a:lvl1pPr algn="l">
              <a:defRPr sz="20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9000327" y="4663857"/>
            <a:ext cx="8279783" cy="936104"/>
          </a:xfrm>
        </p:spPr>
        <p:txBody>
          <a:bodyPr anchor="b">
            <a:normAutofit/>
          </a:bodyPr>
          <a:lstStyle>
            <a:lvl1pPr algn="l">
              <a:defRPr sz="360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9000327" y="5383937"/>
            <a:ext cx="8279783" cy="603684"/>
          </a:xfrm>
        </p:spPr>
        <p:txBody>
          <a:bodyPr anchor="t">
            <a:normAutofit/>
          </a:bodyPr>
          <a:lstStyle>
            <a:lvl1pPr algn="l">
              <a:defRPr sz="20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9000327" y="6026485"/>
            <a:ext cx="8279783" cy="936104"/>
          </a:xfrm>
        </p:spPr>
        <p:txBody>
          <a:bodyPr anchor="b">
            <a:normAutofit/>
          </a:bodyPr>
          <a:lstStyle>
            <a:lvl1pPr algn="l">
              <a:defRPr sz="360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000327" y="6746565"/>
            <a:ext cx="8279783" cy="603684"/>
          </a:xfrm>
        </p:spPr>
        <p:txBody>
          <a:bodyPr anchor="t">
            <a:normAutofit/>
          </a:bodyPr>
          <a:lstStyle>
            <a:lvl1pPr algn="l">
              <a:defRPr sz="20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9000327" y="7389113"/>
            <a:ext cx="8279783" cy="936104"/>
          </a:xfrm>
        </p:spPr>
        <p:txBody>
          <a:bodyPr anchor="b">
            <a:normAutofit/>
          </a:bodyPr>
          <a:lstStyle>
            <a:lvl1pPr algn="l">
              <a:defRPr sz="360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9000327" y="8109193"/>
            <a:ext cx="8279783" cy="603684"/>
          </a:xfrm>
        </p:spPr>
        <p:txBody>
          <a:bodyPr anchor="t">
            <a:normAutofit/>
          </a:bodyPr>
          <a:lstStyle>
            <a:lvl1pPr algn="l">
              <a:defRPr sz="20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2882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" grpId="0"/>
      <p:bldP spid="5" grpId="0" animBg="1"/>
      <p:bldP spid="7" grpId="0" animBg="1"/>
      <p:bldP spid="8" grpId="0" animBg="1"/>
      <p:bldP spid="9" grpId="0" animBg="1"/>
      <p:bldP spid="10" grpId="0" animBg="1"/>
      <p:bldP spid="1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正方形/長方形 4"/>
          <p:cNvSpPr/>
          <p:nvPr userDrawn="1"/>
        </p:nvSpPr>
        <p:spPr>
          <a:xfrm>
            <a:off x="-1" y="0"/>
            <a:ext cx="18286413" cy="3343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884800" y="928167"/>
            <a:ext cx="16516812" cy="1702991"/>
          </a:xfrm>
        </p:spPr>
        <p:txBody>
          <a:bodyPr>
            <a:normAutofit/>
          </a:bodyPr>
          <a:lstStyle>
            <a:lvl1pPr algn="ctr">
              <a:defRPr sz="96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7" name="円/楕円 6"/>
          <p:cNvSpPr/>
          <p:nvPr userDrawn="1"/>
        </p:nvSpPr>
        <p:spPr>
          <a:xfrm>
            <a:off x="712297" y="4279404"/>
            <a:ext cx="3672408" cy="36724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 userDrawn="1"/>
        </p:nvSpPr>
        <p:spPr>
          <a:xfrm>
            <a:off x="3687664" y="4393537"/>
            <a:ext cx="886695" cy="88669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819175" y="5439916"/>
            <a:ext cx="3458653" cy="936104"/>
          </a:xfrm>
        </p:spPr>
        <p:txBody>
          <a:bodyPr anchor="b">
            <a:normAutofit/>
          </a:bodyPr>
          <a:lstStyle>
            <a:lvl1pPr algn="ctr">
              <a:defRPr sz="360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819175" y="6159996"/>
            <a:ext cx="3458653" cy="603684"/>
          </a:xfrm>
        </p:spPr>
        <p:txBody>
          <a:bodyPr anchor="t">
            <a:normAutofit/>
          </a:bodyPr>
          <a:lstStyle>
            <a:lvl1pPr algn="ctr">
              <a:defRPr sz="20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山形 10"/>
          <p:cNvSpPr/>
          <p:nvPr userDrawn="1"/>
        </p:nvSpPr>
        <p:spPr>
          <a:xfrm>
            <a:off x="4534694" y="5913394"/>
            <a:ext cx="360040" cy="404428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5038750" y="4279404"/>
            <a:ext cx="3672408" cy="36724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 userDrawn="1"/>
        </p:nvSpPr>
        <p:spPr>
          <a:xfrm>
            <a:off x="8014117" y="4393537"/>
            <a:ext cx="886695" cy="886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2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145628" y="5439916"/>
            <a:ext cx="3458653" cy="936104"/>
          </a:xfrm>
        </p:spPr>
        <p:txBody>
          <a:bodyPr anchor="b">
            <a:normAutofit/>
          </a:bodyPr>
          <a:lstStyle>
            <a:lvl1pPr algn="ctr">
              <a:defRPr sz="36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145628" y="6159996"/>
            <a:ext cx="3458653" cy="603684"/>
          </a:xfrm>
        </p:spPr>
        <p:txBody>
          <a:bodyPr anchor="t">
            <a:normAutofit/>
          </a:bodyPr>
          <a:lstStyle>
            <a:lvl1pPr algn="ctr">
              <a:defRPr sz="20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山形 15"/>
          <p:cNvSpPr/>
          <p:nvPr userDrawn="1"/>
        </p:nvSpPr>
        <p:spPr>
          <a:xfrm>
            <a:off x="8855174" y="5913394"/>
            <a:ext cx="360040" cy="404428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円/楕円 16"/>
          <p:cNvSpPr/>
          <p:nvPr userDrawn="1"/>
        </p:nvSpPr>
        <p:spPr>
          <a:xfrm>
            <a:off x="9359230" y="4279404"/>
            <a:ext cx="3672408" cy="36724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/>
          <p:cNvSpPr/>
          <p:nvPr userDrawn="1"/>
        </p:nvSpPr>
        <p:spPr>
          <a:xfrm>
            <a:off x="12334597" y="4393537"/>
            <a:ext cx="886695" cy="88669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9466108" y="5439916"/>
            <a:ext cx="3458653" cy="936104"/>
          </a:xfrm>
        </p:spPr>
        <p:txBody>
          <a:bodyPr anchor="b">
            <a:normAutofit/>
          </a:bodyPr>
          <a:lstStyle>
            <a:lvl1pPr algn="ctr">
              <a:defRPr sz="360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9466108" y="6159996"/>
            <a:ext cx="3458653" cy="603684"/>
          </a:xfrm>
        </p:spPr>
        <p:txBody>
          <a:bodyPr anchor="t">
            <a:normAutofit/>
          </a:bodyPr>
          <a:lstStyle>
            <a:lvl1pPr algn="ctr">
              <a:defRPr sz="20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山形 20"/>
          <p:cNvSpPr/>
          <p:nvPr userDrawn="1"/>
        </p:nvSpPr>
        <p:spPr>
          <a:xfrm>
            <a:off x="13181627" y="5913394"/>
            <a:ext cx="360040" cy="404428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円/楕円 21"/>
          <p:cNvSpPr/>
          <p:nvPr userDrawn="1"/>
        </p:nvSpPr>
        <p:spPr>
          <a:xfrm>
            <a:off x="13685683" y="4279404"/>
            <a:ext cx="3672408" cy="36724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 userDrawn="1"/>
        </p:nvSpPr>
        <p:spPr>
          <a:xfrm>
            <a:off x="16661050" y="4393537"/>
            <a:ext cx="886695" cy="8866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4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13792561" y="5439916"/>
            <a:ext cx="3458653" cy="936104"/>
          </a:xfrm>
        </p:spPr>
        <p:txBody>
          <a:bodyPr anchor="b">
            <a:normAutofit/>
          </a:bodyPr>
          <a:lstStyle>
            <a:lvl1pPr algn="ctr">
              <a:defRPr sz="360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3792561" y="6159996"/>
            <a:ext cx="3458653" cy="603684"/>
          </a:xfrm>
        </p:spPr>
        <p:txBody>
          <a:bodyPr anchor="t">
            <a:normAutofit/>
          </a:bodyPr>
          <a:lstStyle>
            <a:lvl1pPr algn="ctr">
              <a:defRPr sz="20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4935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5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6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6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6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6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9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400"/>
                            </p:stCondLst>
                            <p:childTnLst>
                              <p:par>
                                <p:cTn id="75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150"/>
                            </p:stCondLst>
                            <p:childTnLst>
                              <p:par>
                                <p:cTn id="80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8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8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8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8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1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/>
      <p:bldP spid="12" grpId="0" animBg="1"/>
      <p:bldP spid="13" grpId="0" animBg="1"/>
      <p:bldP spid="1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animBg="1"/>
      <p:bldP spid="18" grpId="0" animBg="1"/>
      <p:bldP spid="1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/>
      <p:bldP spid="22" grpId="0" animBg="1"/>
      <p:bldP spid="23" grpId="0" animBg="1"/>
      <p:bldP spid="2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円/楕円 10"/>
          <p:cNvSpPr/>
          <p:nvPr userDrawn="1"/>
        </p:nvSpPr>
        <p:spPr>
          <a:xfrm>
            <a:off x="9359230" y="6032159"/>
            <a:ext cx="1296145" cy="129614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 userDrawn="1"/>
        </p:nvSpPr>
        <p:spPr>
          <a:xfrm>
            <a:off x="-1" y="0"/>
            <a:ext cx="18286413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8351118" y="616496"/>
            <a:ext cx="9577064" cy="1203151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862286" y="0"/>
            <a:ext cx="7260600" cy="10287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8567142" y="1834871"/>
            <a:ext cx="3240360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8351118" y="1907541"/>
            <a:ext cx="9577064" cy="935442"/>
          </a:xfrm>
        </p:spPr>
        <p:txBody>
          <a:bodyPr anchor="t">
            <a:noAutofit/>
          </a:bodyPr>
          <a:lstStyle>
            <a:lvl1pPr algn="l">
              <a:defRPr sz="3200" i="1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8351118" y="3271292"/>
            <a:ext cx="9577064" cy="1656184"/>
          </a:xfrm>
        </p:spPr>
        <p:txBody>
          <a:bodyPr anchor="b">
            <a:normAutofit/>
          </a:bodyPr>
          <a:lstStyle>
            <a:lvl1pPr algn="l"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9694707" y="6367636"/>
            <a:ext cx="625191" cy="62519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2" name="円/楕円 11"/>
          <p:cNvSpPr/>
          <p:nvPr userDrawn="1"/>
        </p:nvSpPr>
        <p:spPr>
          <a:xfrm>
            <a:off x="12334438" y="6032158"/>
            <a:ext cx="1296145" cy="12961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 userDrawn="1"/>
        </p:nvSpPr>
        <p:spPr>
          <a:xfrm>
            <a:off x="15308431" y="6032157"/>
            <a:ext cx="1296145" cy="129614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12669915" y="6367635"/>
            <a:ext cx="625191" cy="62519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15643908" y="6367634"/>
            <a:ext cx="625191" cy="62519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8796290" y="7472981"/>
            <a:ext cx="2448272" cy="935442"/>
          </a:xfrm>
        </p:spPr>
        <p:txBody>
          <a:bodyPr anchor="t">
            <a:noAutofit/>
          </a:bodyPr>
          <a:lstStyle>
            <a:lvl1pPr algn="ctr">
              <a:defRPr sz="24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11765298" y="7472981"/>
            <a:ext cx="2448272" cy="935442"/>
          </a:xfrm>
        </p:spPr>
        <p:txBody>
          <a:bodyPr anchor="t">
            <a:noAutofit/>
          </a:bodyPr>
          <a:lstStyle>
            <a:lvl1pPr algn="ctr">
              <a:defRPr sz="24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4732367" y="7470636"/>
            <a:ext cx="2448272" cy="935442"/>
          </a:xfrm>
        </p:spPr>
        <p:txBody>
          <a:bodyPr anchor="t">
            <a:noAutofit/>
          </a:bodyPr>
          <a:lstStyle>
            <a:lvl1pPr algn="ctr">
              <a:defRPr sz="24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3930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allAtOnce"/>
      <p:bldP spid="10" grpId="0"/>
      <p:bldP spid="14" grpId="0"/>
      <p:bldP spid="15" grpId="0"/>
      <p:bldP spid="1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-1" y="0"/>
            <a:ext cx="18286413" cy="5143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 userDrawn="1"/>
        </p:nvSpPr>
        <p:spPr>
          <a:xfrm>
            <a:off x="-794" y="2695228"/>
            <a:ext cx="18286413" cy="244827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8351118" y="2695227"/>
            <a:ext cx="9577064" cy="1350907"/>
          </a:xfrm>
        </p:spPr>
        <p:txBody>
          <a:bodyPr anchor="b">
            <a:normAutofit/>
          </a:bodyPr>
          <a:lstStyle>
            <a:lvl1pPr>
              <a:defRPr sz="6600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862286" y="0"/>
            <a:ext cx="7260600" cy="10287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8495134" y="4061358"/>
            <a:ext cx="3240360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8351118" y="4134028"/>
            <a:ext cx="9577064" cy="935442"/>
          </a:xfrm>
        </p:spPr>
        <p:txBody>
          <a:bodyPr anchor="t">
            <a:noAutofit/>
          </a:bodyPr>
          <a:lstStyle>
            <a:lvl1pPr algn="l">
              <a:defRPr sz="3200" i="1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8351118" y="5359524"/>
            <a:ext cx="9577064" cy="3168352"/>
          </a:xfrm>
        </p:spPr>
        <p:txBody>
          <a:bodyPr anchor="t">
            <a:normAutofit/>
          </a:bodyPr>
          <a:lstStyle>
            <a:lvl1pPr algn="l"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7718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50"/>
                            </p:stCondLst>
                            <p:childTnLst>
                              <p:par>
                                <p:cTn id="2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 animBg="1"/>
      <p:bldP spid="2" grpId="0"/>
      <p:bldP spid="6" grpId="0"/>
      <p:bldP spid="7" grpId="0" animBg="1"/>
      <p:bldP spid="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wo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143471" y="3055269"/>
            <a:ext cx="6140652" cy="1748684"/>
          </a:xfrm>
        </p:spPr>
        <p:txBody>
          <a:bodyPr>
            <a:noAutofit/>
          </a:bodyPr>
          <a:lstStyle>
            <a:lvl1pPr algn="r">
              <a:defRPr sz="8000"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 userDrawn="1"/>
        </p:nvSpPr>
        <p:spPr>
          <a:xfrm>
            <a:off x="6348019" y="5915094"/>
            <a:ext cx="679093" cy="6790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 userDrawn="1"/>
        </p:nvSpPr>
        <p:spPr>
          <a:xfrm>
            <a:off x="7623670" y="3721840"/>
            <a:ext cx="864096" cy="86409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 userDrawn="1"/>
        </p:nvSpPr>
        <p:spPr>
          <a:xfrm>
            <a:off x="7287819" y="4896455"/>
            <a:ext cx="1358186" cy="13581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 userDrawn="1"/>
        </p:nvSpPr>
        <p:spPr>
          <a:xfrm>
            <a:off x="8945661" y="3271292"/>
            <a:ext cx="599312" cy="5993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9156331" y="4293198"/>
            <a:ext cx="7763739" cy="3082550"/>
          </a:xfrm>
        </p:spPr>
        <p:txBody>
          <a:bodyPr anchor="t">
            <a:normAutofit/>
          </a:bodyPr>
          <a:lstStyle>
            <a:lvl1pPr algn="l"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-1" y="0"/>
            <a:ext cx="18286413" cy="1118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8029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6" decel="10000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6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00"/>
                            </p:stCondLst>
                            <p:childTnLst>
                              <p:par>
                                <p:cTn id="47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>
        <p:tmplLst>
          <p:tmpl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-1" y="1"/>
            <a:ext cx="18286413" cy="528751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7" name="図プレースホルダー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8286413" cy="51435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2592146" y="3919364"/>
            <a:ext cx="2448273" cy="2448273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7911202" y="3919364"/>
            <a:ext cx="2448273" cy="2448273"/>
          </a:xfrm>
          <a:prstGeom prst="ellipse">
            <a:avLst/>
          </a:prstGeom>
          <a:solidFill>
            <a:schemeClr val="accent3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3249331" y="3919364"/>
            <a:ext cx="2448273" cy="2448273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3384234" y="4711452"/>
            <a:ext cx="864096" cy="864096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14041419" y="4711452"/>
            <a:ext cx="864096" cy="864096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8703290" y="4711452"/>
            <a:ext cx="864096" cy="864096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1728051" y="6439644"/>
            <a:ext cx="4210864" cy="720080"/>
          </a:xfrm>
        </p:spPr>
        <p:txBody>
          <a:bodyPr anchor="t">
            <a:noAutofit/>
          </a:bodyPr>
          <a:lstStyle>
            <a:lvl1pPr algn="ctr">
              <a:defRPr sz="32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051843" y="6439644"/>
            <a:ext cx="4210864" cy="720080"/>
          </a:xfrm>
        </p:spPr>
        <p:txBody>
          <a:bodyPr anchor="t">
            <a:noAutofit/>
          </a:bodyPr>
          <a:lstStyle>
            <a:lvl1pPr algn="ctr">
              <a:defRPr sz="32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2394706" y="6437299"/>
            <a:ext cx="4210864" cy="720080"/>
          </a:xfrm>
        </p:spPr>
        <p:txBody>
          <a:bodyPr anchor="t">
            <a:noAutofit/>
          </a:bodyPr>
          <a:lstStyle>
            <a:lvl1pPr algn="ctr">
              <a:defRPr sz="32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1510358" y="7318997"/>
            <a:ext cx="4752528" cy="1787288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763905" y="7318997"/>
            <a:ext cx="4752528" cy="1787288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12167542" y="7316652"/>
            <a:ext cx="4752528" cy="1787288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正方形/長方形 21"/>
          <p:cNvSpPr/>
          <p:nvPr userDrawn="1"/>
        </p:nvSpPr>
        <p:spPr>
          <a:xfrm>
            <a:off x="2203016" y="7231732"/>
            <a:ext cx="3240360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/>
          <p:cNvSpPr/>
          <p:nvPr userDrawn="1"/>
        </p:nvSpPr>
        <p:spPr>
          <a:xfrm>
            <a:off x="7456563" y="7231732"/>
            <a:ext cx="3240360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12860200" y="7231732"/>
            <a:ext cx="3240360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25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6649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50"/>
                            </p:stCondLst>
                            <p:childTnLst>
                              <p:par>
                                <p:cTn id="6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750"/>
                            </p:stCondLst>
                            <p:childTnLst>
                              <p:par>
                                <p:cTn id="7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750"/>
                            </p:stCondLst>
                            <p:childTnLst>
                              <p:par>
                                <p:cTn id="9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2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2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2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3" grpId="2"/>
      <p:bldP spid="14" grpId="0"/>
      <p:bldP spid="14" grpId="2"/>
      <p:bldP spid="15" grpId="0"/>
      <p:bldP spid="15" grpId="2"/>
      <p:bldP spid="1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/>
      <p:bldP spid="23" grpId="0" animBg="1"/>
      <p:bldP spid="24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 userDrawn="1"/>
        </p:nvSpPr>
        <p:spPr>
          <a:xfrm>
            <a:off x="761206" y="3352800"/>
            <a:ext cx="3920837" cy="3311236"/>
          </a:xfrm>
          <a:custGeom>
            <a:avLst/>
            <a:gdLst/>
            <a:ahLst/>
            <a:cxnLst/>
            <a:rect l="l" t="t" r="r" b="b"/>
            <a:pathLst>
              <a:path w="3920837" h="3311236">
                <a:moveTo>
                  <a:pt x="0" y="0"/>
                </a:moveTo>
                <a:lnTo>
                  <a:pt x="3920837" y="0"/>
                </a:lnTo>
                <a:lnTo>
                  <a:pt x="3920837" y="3311236"/>
                </a:lnTo>
                <a:lnTo>
                  <a:pt x="1960419" y="2784764"/>
                </a:lnTo>
                <a:lnTo>
                  <a:pt x="0" y="3311236"/>
                </a:lnTo>
                <a:close/>
              </a:path>
            </a:pathLst>
          </a:custGeom>
          <a:ln>
            <a:noFill/>
          </a:ln>
          <a:effectLst>
            <a:outerShdw dist="88900" algn="tl" rotWithShape="0">
              <a:schemeClr val="accent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 userDrawn="1"/>
        </p:nvSpPr>
        <p:spPr>
          <a:xfrm>
            <a:off x="9323316" y="3352799"/>
            <a:ext cx="3920837" cy="4475019"/>
          </a:xfrm>
          <a:custGeom>
            <a:avLst/>
            <a:gdLst/>
            <a:ahLst/>
            <a:cxnLst/>
            <a:rect l="l" t="t" r="r" b="b"/>
            <a:pathLst>
              <a:path w="3920837" h="4475019">
                <a:moveTo>
                  <a:pt x="0" y="0"/>
                </a:moveTo>
                <a:lnTo>
                  <a:pt x="3920837" y="0"/>
                </a:lnTo>
                <a:lnTo>
                  <a:pt x="3920837" y="4475019"/>
                </a:lnTo>
                <a:lnTo>
                  <a:pt x="3920836" y="4475019"/>
                </a:lnTo>
                <a:lnTo>
                  <a:pt x="1960418" y="3948547"/>
                </a:lnTo>
                <a:lnTo>
                  <a:pt x="0" y="44750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dist="88900" algn="tl" rotWithShape="0">
              <a:schemeClr val="accent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13604369" y="3352799"/>
            <a:ext cx="3920838" cy="5001491"/>
          </a:xfrm>
          <a:custGeom>
            <a:avLst/>
            <a:gdLst/>
            <a:ahLst/>
            <a:cxnLst/>
            <a:rect l="l" t="t" r="r" b="b"/>
            <a:pathLst>
              <a:path w="3920838" h="5001491">
                <a:moveTo>
                  <a:pt x="0" y="0"/>
                </a:moveTo>
                <a:lnTo>
                  <a:pt x="3920838" y="0"/>
                </a:lnTo>
                <a:lnTo>
                  <a:pt x="3920838" y="5001491"/>
                </a:lnTo>
                <a:lnTo>
                  <a:pt x="1960419" y="4475019"/>
                </a:lnTo>
                <a:lnTo>
                  <a:pt x="0" y="500149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dist="88900" algn="tl" rotWithShape="0">
              <a:schemeClr val="accent5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 userDrawn="1"/>
        </p:nvSpPr>
        <p:spPr>
          <a:xfrm>
            <a:off x="-1" y="1"/>
            <a:ext cx="18286413" cy="33527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dist="889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 userDrawn="1"/>
        </p:nvSpPr>
        <p:spPr>
          <a:xfrm>
            <a:off x="5042261" y="1"/>
            <a:ext cx="3920837" cy="7259781"/>
          </a:xfrm>
          <a:custGeom>
            <a:avLst/>
            <a:gdLst/>
            <a:ahLst/>
            <a:cxnLst/>
            <a:rect l="l" t="t" r="r" b="b"/>
            <a:pathLst>
              <a:path w="3920837" h="7259781">
                <a:moveTo>
                  <a:pt x="0" y="0"/>
                </a:moveTo>
                <a:lnTo>
                  <a:pt x="3920837" y="0"/>
                </a:lnTo>
                <a:lnTo>
                  <a:pt x="3920837" y="7259781"/>
                </a:lnTo>
                <a:lnTo>
                  <a:pt x="3920836" y="7259781"/>
                </a:lnTo>
                <a:lnTo>
                  <a:pt x="1960418" y="6733309"/>
                </a:lnTo>
                <a:lnTo>
                  <a:pt x="0" y="72597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dist="88900" algn="tl" rotWithShape="0">
              <a:schemeClr val="accent3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 userDrawn="1"/>
        </p:nvSpPr>
        <p:spPr>
          <a:xfrm>
            <a:off x="816625" y="2386804"/>
            <a:ext cx="27717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01</a:t>
            </a:r>
            <a:endParaRPr kumimoji="1" lang="ja-JP" altLang="en-US" sz="600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4" name="テキスト ボックス 23"/>
          <p:cNvSpPr txBox="1"/>
          <p:nvPr userDrawn="1"/>
        </p:nvSpPr>
        <p:spPr>
          <a:xfrm>
            <a:off x="5106919" y="2386803"/>
            <a:ext cx="27717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02</a:t>
            </a:r>
            <a:endParaRPr kumimoji="1" lang="ja-JP" altLang="en-US" sz="600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5" name="テキスト ボックス 24"/>
          <p:cNvSpPr txBox="1"/>
          <p:nvPr userDrawn="1"/>
        </p:nvSpPr>
        <p:spPr>
          <a:xfrm>
            <a:off x="9397213" y="2386803"/>
            <a:ext cx="27717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03</a:t>
            </a:r>
            <a:endParaRPr kumimoji="1" lang="ja-JP" altLang="en-US" sz="600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6" name="テキスト ボックス 25"/>
          <p:cNvSpPr txBox="1"/>
          <p:nvPr userDrawn="1"/>
        </p:nvSpPr>
        <p:spPr>
          <a:xfrm>
            <a:off x="13687506" y="2386802"/>
            <a:ext cx="27717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04</a:t>
            </a:r>
            <a:endParaRPr kumimoji="1" lang="ja-JP" altLang="en-US" sz="600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7" name="タイトル 1"/>
          <p:cNvSpPr>
            <a:spLocks noGrp="1"/>
          </p:cNvSpPr>
          <p:nvPr>
            <p:ph type="title" hasCustomPrompt="1"/>
          </p:nvPr>
        </p:nvSpPr>
        <p:spPr>
          <a:xfrm>
            <a:off x="9280957" y="248400"/>
            <a:ext cx="8244250" cy="1203151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正方形/長方形 27"/>
          <p:cNvSpPr/>
          <p:nvPr userDrawn="1"/>
        </p:nvSpPr>
        <p:spPr>
          <a:xfrm>
            <a:off x="9496981" y="1400400"/>
            <a:ext cx="3240360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813675" y="3552224"/>
            <a:ext cx="3716212" cy="720080"/>
          </a:xfrm>
        </p:spPr>
        <p:txBody>
          <a:bodyPr anchor="t">
            <a:noAutofit/>
          </a:bodyPr>
          <a:lstStyle>
            <a:lvl1pPr algn="l">
              <a:defRPr sz="32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828189" y="4184839"/>
            <a:ext cx="3729297" cy="1809561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092230" y="3552224"/>
            <a:ext cx="3716212" cy="720080"/>
          </a:xfrm>
        </p:spPr>
        <p:txBody>
          <a:bodyPr anchor="t">
            <a:noAutofit/>
          </a:bodyPr>
          <a:lstStyle>
            <a:lvl1pPr algn="l">
              <a:defRPr sz="32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5106744" y="4184839"/>
            <a:ext cx="3729297" cy="2479197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9370785" y="3552224"/>
            <a:ext cx="3716212" cy="720080"/>
          </a:xfrm>
        </p:spPr>
        <p:txBody>
          <a:bodyPr anchor="t">
            <a:noAutofit/>
          </a:bodyPr>
          <a:lstStyle>
            <a:lvl1pPr algn="l">
              <a:defRPr sz="32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9385299" y="4184839"/>
            <a:ext cx="3729297" cy="2898132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13678369" y="3552224"/>
            <a:ext cx="3695231" cy="720080"/>
          </a:xfrm>
        </p:spPr>
        <p:txBody>
          <a:bodyPr anchor="t">
            <a:noAutofit/>
          </a:bodyPr>
          <a:lstStyle>
            <a:lvl1pPr algn="l">
              <a:defRPr sz="32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13663855" y="4184839"/>
            <a:ext cx="3729297" cy="3522247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191" y="8098971"/>
            <a:ext cx="12735952" cy="1306286"/>
          </a:xfrm>
        </p:spPr>
        <p:txBody>
          <a:bodyPr anchor="t">
            <a:normAutofit/>
          </a:bodyPr>
          <a:lstStyle>
            <a:lvl1pPr algn="l"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 userDrawn="1"/>
        </p:nvSpPr>
        <p:spPr>
          <a:xfrm>
            <a:off x="761206" y="7998731"/>
            <a:ext cx="3240360" cy="72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9323316" y="1543100"/>
            <a:ext cx="8098881" cy="504056"/>
          </a:xfrm>
        </p:spPr>
        <p:txBody>
          <a:bodyPr/>
          <a:lstStyle>
            <a:lvl1pPr>
              <a:defRPr i="1" baseline="0">
                <a:solidFill>
                  <a:schemeClr val="bg1">
                    <a:lumMod val="95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4033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800"/>
                            </p:stCondLst>
                            <p:childTnLst>
                              <p:par>
                                <p:cTn id="78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5" grpId="0" animBg="1"/>
      <p:bldP spid="8" grpId="0" animBg="1"/>
      <p:bldP spid="23" grpId="0"/>
      <p:bldP spid="24" grpId="0"/>
      <p:bldP spid="25" grpId="0"/>
      <p:bldP spid="26" grpId="0"/>
      <p:bldP spid="27" grpId="0"/>
      <p:bldP spid="28" grpId="0" animBg="1"/>
      <p:bldP spid="30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fi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円/楕円 26"/>
          <p:cNvSpPr/>
          <p:nvPr userDrawn="1"/>
        </p:nvSpPr>
        <p:spPr>
          <a:xfrm>
            <a:off x="11143377" y="3995458"/>
            <a:ext cx="1032497" cy="103249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 userDrawn="1"/>
        </p:nvSpPr>
        <p:spPr>
          <a:xfrm>
            <a:off x="11951518" y="5027955"/>
            <a:ext cx="811957" cy="81195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6" name="円/楕円 5"/>
          <p:cNvSpPr/>
          <p:nvPr userDrawn="1"/>
        </p:nvSpPr>
        <p:spPr>
          <a:xfrm>
            <a:off x="6664309" y="1039044"/>
            <a:ext cx="5060429" cy="506042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 userDrawn="1"/>
        </p:nvSpPr>
        <p:spPr>
          <a:xfrm>
            <a:off x="5584189" y="2479204"/>
            <a:ext cx="1368152" cy="13681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 userDrawn="1"/>
        </p:nvSpPr>
        <p:spPr>
          <a:xfrm>
            <a:off x="6500424" y="914897"/>
            <a:ext cx="5060429" cy="506042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4329563" y="6222956"/>
            <a:ext cx="9577064" cy="792088"/>
          </a:xfrm>
        </p:spPr>
        <p:txBody>
          <a:bodyPr anchor="b">
            <a:normAutofit/>
          </a:bodyPr>
          <a:lstStyle>
            <a:lvl1pPr algn="ctr">
              <a:defRPr sz="360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7523026" y="7735788"/>
            <a:ext cx="3240360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354674" y="6943700"/>
            <a:ext cx="9577064" cy="576064"/>
          </a:xfrm>
        </p:spPr>
        <p:txBody>
          <a:bodyPr anchor="t">
            <a:noAutofit/>
          </a:bodyPr>
          <a:lstStyle>
            <a:lvl1pPr algn="ctr">
              <a:defRPr sz="2400" i="1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6664309" y="1039044"/>
            <a:ext cx="4916413" cy="49164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2899794" y="7879804"/>
            <a:ext cx="12486825" cy="1584176"/>
          </a:xfrm>
        </p:spPr>
        <p:txBody>
          <a:bodyPr anchor="t">
            <a:normAutofit/>
          </a:bodyPr>
          <a:lstStyle>
            <a:lvl1pPr algn="ctr"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円/楕円 22"/>
          <p:cNvSpPr/>
          <p:nvPr userDrawn="1"/>
        </p:nvSpPr>
        <p:spPr>
          <a:xfrm>
            <a:off x="4354674" y="2047156"/>
            <a:ext cx="864096" cy="8640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4" name="円/楕円 23"/>
          <p:cNvSpPr/>
          <p:nvPr userDrawn="1"/>
        </p:nvSpPr>
        <p:spPr>
          <a:xfrm>
            <a:off x="5584189" y="1899752"/>
            <a:ext cx="432048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 userDrawn="1"/>
        </p:nvSpPr>
        <p:spPr>
          <a:xfrm>
            <a:off x="13315215" y="4732632"/>
            <a:ext cx="486995" cy="48699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26" name="正方形/長方形 25"/>
          <p:cNvSpPr/>
          <p:nvPr userDrawn="1"/>
        </p:nvSpPr>
        <p:spPr>
          <a:xfrm>
            <a:off x="-1" y="0"/>
            <a:ext cx="18286413" cy="1118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96024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6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6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6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1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700"/>
                            </p:stCondLst>
                            <p:childTnLst>
                              <p:par>
                                <p:cTn id="81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4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/>
      <p:bldP spid="10" grpId="0" animBg="1"/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  <p:bldP spid="12" grpId="1" animBg="1"/>
      <p:bldP spid="2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&amp;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正方形/長方形 40"/>
          <p:cNvSpPr/>
          <p:nvPr userDrawn="1"/>
        </p:nvSpPr>
        <p:spPr>
          <a:xfrm>
            <a:off x="0" y="0"/>
            <a:ext cx="9142414" cy="1028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-1" y="0"/>
            <a:ext cx="8999191" cy="10287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9431238" y="246956"/>
            <a:ext cx="7990959" cy="120315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9503246" y="1543100"/>
            <a:ext cx="7918951" cy="504056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9575254" y="1399084"/>
            <a:ext cx="3240360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8495134" y="2407196"/>
            <a:ext cx="1080120" cy="720080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直角三角形 10"/>
          <p:cNvSpPr/>
          <p:nvPr userDrawn="1"/>
        </p:nvSpPr>
        <p:spPr>
          <a:xfrm rot="5400000">
            <a:off x="9214817" y="3054872"/>
            <a:ext cx="288034" cy="432841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8711158" y="2291316"/>
            <a:ext cx="648072" cy="1008112"/>
          </a:xfrm>
        </p:spPr>
        <p:txBody>
          <a:bodyPr anchor="t">
            <a:noAutofit/>
          </a:bodyPr>
          <a:lstStyle>
            <a:lvl1pPr algn="ctr">
              <a:defRPr sz="4400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9684870" y="2407196"/>
            <a:ext cx="7737326" cy="720080"/>
          </a:xfrm>
        </p:spPr>
        <p:txBody>
          <a:bodyPr anchor="t">
            <a:noAutofit/>
          </a:bodyPr>
          <a:lstStyle>
            <a:lvl1pPr algn="l">
              <a:defRPr sz="32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719269" y="3199284"/>
            <a:ext cx="7702927" cy="576064"/>
          </a:xfrm>
        </p:spPr>
        <p:txBody>
          <a:bodyPr anchor="t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 userDrawn="1"/>
        </p:nvSpPr>
        <p:spPr>
          <a:xfrm>
            <a:off x="9863286" y="3127276"/>
            <a:ext cx="3240360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8482996" y="4142583"/>
            <a:ext cx="1080120" cy="720080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4" name="直角三角形 23"/>
          <p:cNvSpPr/>
          <p:nvPr userDrawn="1"/>
        </p:nvSpPr>
        <p:spPr>
          <a:xfrm rot="5400000">
            <a:off x="9202679" y="4790259"/>
            <a:ext cx="288034" cy="432841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8699020" y="4026703"/>
            <a:ext cx="648072" cy="1008112"/>
          </a:xfrm>
        </p:spPr>
        <p:txBody>
          <a:bodyPr anchor="t">
            <a:noAutofit/>
          </a:bodyPr>
          <a:lstStyle>
            <a:lvl1pPr algn="ctr">
              <a:defRPr sz="4400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9672732" y="4142583"/>
            <a:ext cx="7737326" cy="720080"/>
          </a:xfrm>
        </p:spPr>
        <p:txBody>
          <a:bodyPr anchor="t">
            <a:noAutofit/>
          </a:bodyPr>
          <a:lstStyle>
            <a:lvl1pPr algn="l">
              <a:defRPr sz="32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9707131" y="4934671"/>
            <a:ext cx="7702927" cy="576064"/>
          </a:xfrm>
        </p:spPr>
        <p:txBody>
          <a:bodyPr anchor="t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正方形/長方形 27"/>
          <p:cNvSpPr/>
          <p:nvPr userDrawn="1"/>
        </p:nvSpPr>
        <p:spPr>
          <a:xfrm>
            <a:off x="9851148" y="4862663"/>
            <a:ext cx="3240360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プレースホルダー 5"/>
          <p:cNvSpPr>
            <a:spLocks noGrp="1"/>
          </p:cNvSpPr>
          <p:nvPr>
            <p:ph type="body" sz="quarter" idx="29" hasCustomPrompt="1"/>
          </p:nvPr>
        </p:nvSpPr>
        <p:spPr>
          <a:xfrm>
            <a:off x="8495134" y="5784377"/>
            <a:ext cx="1080120" cy="720080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0" name="直角三角形 29"/>
          <p:cNvSpPr/>
          <p:nvPr userDrawn="1"/>
        </p:nvSpPr>
        <p:spPr>
          <a:xfrm rot="5400000">
            <a:off x="9214817" y="6432053"/>
            <a:ext cx="288034" cy="432841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8711158" y="5668497"/>
            <a:ext cx="648072" cy="1008112"/>
          </a:xfrm>
        </p:spPr>
        <p:txBody>
          <a:bodyPr anchor="t">
            <a:noAutofit/>
          </a:bodyPr>
          <a:lstStyle>
            <a:lvl1pPr algn="ctr">
              <a:defRPr sz="4400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9684870" y="5784377"/>
            <a:ext cx="7737326" cy="720080"/>
          </a:xfrm>
        </p:spPr>
        <p:txBody>
          <a:bodyPr anchor="t">
            <a:noAutofit/>
          </a:bodyPr>
          <a:lstStyle>
            <a:lvl1pPr algn="l">
              <a:defRPr sz="32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9719269" y="6576465"/>
            <a:ext cx="7702927" cy="576064"/>
          </a:xfrm>
        </p:spPr>
        <p:txBody>
          <a:bodyPr anchor="t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 userDrawn="1"/>
        </p:nvSpPr>
        <p:spPr>
          <a:xfrm>
            <a:off x="9863286" y="6504457"/>
            <a:ext cx="3240360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プレースホルダー 5"/>
          <p:cNvSpPr>
            <a:spLocks noGrp="1"/>
          </p:cNvSpPr>
          <p:nvPr>
            <p:ph type="body" sz="quarter" idx="33" hasCustomPrompt="1"/>
          </p:nvPr>
        </p:nvSpPr>
        <p:spPr>
          <a:xfrm>
            <a:off x="8489452" y="7519764"/>
            <a:ext cx="1080120" cy="720080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6" name="直角三角形 35"/>
          <p:cNvSpPr/>
          <p:nvPr userDrawn="1"/>
        </p:nvSpPr>
        <p:spPr>
          <a:xfrm rot="5400000">
            <a:off x="9209135" y="8167440"/>
            <a:ext cx="288034" cy="432841"/>
          </a:xfrm>
          <a:prstGeom prst="rtTriangl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8705476" y="7403884"/>
            <a:ext cx="648072" cy="1008112"/>
          </a:xfrm>
        </p:spPr>
        <p:txBody>
          <a:bodyPr anchor="t">
            <a:noAutofit/>
          </a:bodyPr>
          <a:lstStyle>
            <a:lvl1pPr algn="ctr">
              <a:defRPr sz="4400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9679188" y="7519764"/>
            <a:ext cx="7737326" cy="720080"/>
          </a:xfrm>
        </p:spPr>
        <p:txBody>
          <a:bodyPr anchor="t">
            <a:noAutofit/>
          </a:bodyPr>
          <a:lstStyle>
            <a:lvl1pPr algn="l">
              <a:defRPr sz="32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9713587" y="8311852"/>
            <a:ext cx="7702927" cy="576064"/>
          </a:xfrm>
        </p:spPr>
        <p:txBody>
          <a:bodyPr anchor="t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 userDrawn="1"/>
        </p:nvSpPr>
        <p:spPr>
          <a:xfrm>
            <a:off x="9857604" y="8239844"/>
            <a:ext cx="3240360" cy="72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5744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25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5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750"/>
                            </p:stCondLst>
                            <p:childTnLst>
                              <p:par>
                                <p:cTn id="10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" grpId="0"/>
      <p:bldP spid="6" grpId="0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  <p:bldP spid="12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23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animBg="1"/>
      <p:bldP spid="29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正方形/長方形 40"/>
          <p:cNvSpPr/>
          <p:nvPr userDrawn="1"/>
        </p:nvSpPr>
        <p:spPr>
          <a:xfrm>
            <a:off x="0" y="0"/>
            <a:ext cx="9142414" cy="1028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-1" y="0"/>
            <a:ext cx="8999191" cy="10287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9575254" y="1364343"/>
            <a:ext cx="7990959" cy="3096985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9719270" y="4497389"/>
            <a:ext cx="3240360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593943" y="4702627"/>
            <a:ext cx="7996244" cy="3018971"/>
          </a:xfrm>
        </p:spPr>
        <p:txBody>
          <a:bodyPr anchor="t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117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3" decel="10000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0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" grpId="0"/>
      <p:bldP spid="6" grpId="0"/>
      <p:bldP spid="8" grpId="0" animBg="1"/>
      <p:bldP spid="1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 &amp;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 userDrawn="1"/>
        </p:nvSpPr>
        <p:spPr>
          <a:xfrm>
            <a:off x="0" y="0"/>
            <a:ext cx="9142414" cy="1028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610767" y="1173479"/>
            <a:ext cx="7920880" cy="8207948"/>
          </a:xfrm>
        </p:spPr>
        <p:txBody>
          <a:bodyPr>
            <a:normAutofit/>
          </a:bodyPr>
          <a:lstStyle>
            <a:lvl1pPr algn="ctr">
              <a:defRPr sz="72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593943" y="2486299"/>
            <a:ext cx="7996244" cy="5314402"/>
          </a:xfrm>
        </p:spPr>
        <p:txBody>
          <a:bodyPr anchor="ctr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5090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 userDrawn="1"/>
        </p:nvSpPr>
        <p:spPr>
          <a:xfrm>
            <a:off x="0" y="1"/>
            <a:ext cx="18286413" cy="5143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928688" y="0"/>
            <a:ext cx="8213725" cy="102870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9575254" y="829993"/>
            <a:ext cx="7990959" cy="4215032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9719270" y="5376509"/>
            <a:ext cx="3240360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593943" y="5497339"/>
            <a:ext cx="7996244" cy="3018971"/>
          </a:xfrm>
        </p:spPr>
        <p:txBody>
          <a:bodyPr anchor="t">
            <a:noAutofit/>
          </a:bodyPr>
          <a:lstStyle>
            <a:lvl1pPr algn="l">
              <a:defRPr sz="2000" i="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5802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9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/>
      <p:bldP spid="6" grpId="0"/>
      <p:bldP spid="7" grpId="0" animBg="1"/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, Icons and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5" name="図プレースホルダー 5"/>
          <p:cNvSpPr>
            <a:spLocks noGrp="1"/>
          </p:cNvSpPr>
          <p:nvPr>
            <p:ph type="pic" sz="quarter" idx="12" hasCustomPrompt="1"/>
          </p:nvPr>
        </p:nvSpPr>
        <p:spPr>
          <a:xfrm>
            <a:off x="38182" y="43542"/>
            <a:ext cx="3600000" cy="4615544"/>
          </a:xfrm>
        </p:spPr>
        <p:txBody>
          <a:bodyPr/>
          <a:lstStyle>
            <a:lvl1pPr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3687753" y="4706599"/>
            <a:ext cx="3600000" cy="4615544"/>
          </a:xfrm>
        </p:spPr>
        <p:txBody>
          <a:bodyPr>
            <a:normAutofit/>
          </a:bodyPr>
          <a:lstStyle>
            <a:lvl1pPr marL="0" marR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7337324" y="43542"/>
            <a:ext cx="3600000" cy="4615544"/>
          </a:xfrm>
        </p:spPr>
        <p:txBody>
          <a:bodyPr>
            <a:normAutofit/>
          </a:bodyPr>
          <a:lstStyle>
            <a:lvl1pPr marL="0" marR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10988185" y="4706943"/>
            <a:ext cx="3600000" cy="4615544"/>
          </a:xfrm>
        </p:spPr>
        <p:txBody>
          <a:bodyPr>
            <a:normAutofit/>
          </a:bodyPr>
          <a:lstStyle>
            <a:lvl1pPr marL="0" marR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14636467" y="43542"/>
            <a:ext cx="3600000" cy="4615544"/>
          </a:xfrm>
        </p:spPr>
        <p:txBody>
          <a:bodyPr>
            <a:normAutofit/>
          </a:bodyPr>
          <a:lstStyle>
            <a:lvl1pPr marL="0" marR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38182" y="4706943"/>
            <a:ext cx="3600000" cy="4615200"/>
          </a:xfrm>
          <a:prstGeom prst="rect">
            <a:avLst/>
          </a:prstGeom>
          <a:solidFill>
            <a:schemeClr val="accent2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3687753" y="43886"/>
            <a:ext cx="3600000" cy="4615200"/>
          </a:xfrm>
          <a:prstGeom prst="rect">
            <a:avLst/>
          </a:prstGeom>
          <a:solidFill>
            <a:schemeClr val="accent3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 userDrawn="1"/>
        </p:nvSpPr>
        <p:spPr>
          <a:xfrm>
            <a:off x="7337324" y="4706943"/>
            <a:ext cx="3600000" cy="4615200"/>
          </a:xfrm>
          <a:prstGeom prst="rect">
            <a:avLst/>
          </a:prstGeom>
          <a:solidFill>
            <a:schemeClr val="accent1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 userDrawn="1"/>
        </p:nvSpPr>
        <p:spPr>
          <a:xfrm>
            <a:off x="10988185" y="43886"/>
            <a:ext cx="3600000" cy="4615200"/>
          </a:xfrm>
          <a:prstGeom prst="rect">
            <a:avLst/>
          </a:prstGeom>
          <a:solidFill>
            <a:schemeClr val="accent4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 userDrawn="1"/>
        </p:nvSpPr>
        <p:spPr>
          <a:xfrm>
            <a:off x="14636467" y="4707287"/>
            <a:ext cx="3600000" cy="4615200"/>
          </a:xfrm>
          <a:prstGeom prst="rect">
            <a:avLst/>
          </a:prstGeom>
          <a:solidFill>
            <a:schemeClr val="accent5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5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1454109" y="5122780"/>
            <a:ext cx="784532" cy="78453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5103679" y="510178"/>
            <a:ext cx="784532" cy="78453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8753250" y="5122780"/>
            <a:ext cx="784532" cy="78453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8" name="図プレースホルダー 7"/>
          <p:cNvSpPr>
            <a:spLocks noGrp="1"/>
          </p:cNvSpPr>
          <p:nvPr>
            <p:ph type="pic" sz="quarter" idx="20" hasCustomPrompt="1"/>
          </p:nvPr>
        </p:nvSpPr>
        <p:spPr>
          <a:xfrm>
            <a:off x="16052393" y="5122780"/>
            <a:ext cx="784532" cy="78453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9" name="図プレースホルダー 7"/>
          <p:cNvSpPr>
            <a:spLocks noGrp="1"/>
          </p:cNvSpPr>
          <p:nvPr>
            <p:ph type="pic" sz="quarter" idx="21" hasCustomPrompt="1"/>
          </p:nvPr>
        </p:nvSpPr>
        <p:spPr>
          <a:xfrm>
            <a:off x="12404112" y="510178"/>
            <a:ext cx="784532" cy="78453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41589" y="5908320"/>
            <a:ext cx="3538537" cy="598397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213781" y="6535743"/>
            <a:ext cx="3182561" cy="24384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3734702" y="1281205"/>
            <a:ext cx="3538537" cy="598397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3906894" y="1908628"/>
            <a:ext cx="3182561" cy="24384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11035134" y="1281206"/>
            <a:ext cx="3538537" cy="598397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11207326" y="1908629"/>
            <a:ext cx="3182561" cy="24384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7367934" y="5908320"/>
            <a:ext cx="3538537" cy="598397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7540126" y="6535743"/>
            <a:ext cx="3182561" cy="24384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14668366" y="5908321"/>
            <a:ext cx="3538537" cy="598397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14840558" y="6535744"/>
            <a:ext cx="3182561" cy="24384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0" name="図プレースホルダー 37"/>
          <p:cNvSpPr>
            <a:spLocks noGrp="1"/>
          </p:cNvSpPr>
          <p:nvPr>
            <p:ph type="pic" sz="quarter" idx="32" hasCustomPrompt="1"/>
          </p:nvPr>
        </p:nvSpPr>
        <p:spPr>
          <a:xfrm>
            <a:off x="1574657" y="4401558"/>
            <a:ext cx="451795" cy="451795"/>
          </a:xfrm>
          <a:prstGeom prst="triangle">
            <a:avLst/>
          </a:prstGeom>
          <a:solidFill>
            <a:schemeClr val="accent2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1" name="図プレースホルダー 37"/>
          <p:cNvSpPr>
            <a:spLocks noGrp="1"/>
          </p:cNvSpPr>
          <p:nvPr>
            <p:ph type="pic" sz="quarter" idx="33" hasCustomPrompt="1"/>
          </p:nvPr>
        </p:nvSpPr>
        <p:spPr>
          <a:xfrm>
            <a:off x="8878888" y="4401558"/>
            <a:ext cx="451795" cy="451795"/>
          </a:xfrm>
          <a:prstGeom prst="triangle">
            <a:avLst/>
          </a:prstGeom>
          <a:solidFill>
            <a:schemeClr val="accent1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2" name="図プレースホルダー 37"/>
          <p:cNvSpPr>
            <a:spLocks noGrp="1"/>
          </p:cNvSpPr>
          <p:nvPr>
            <p:ph type="pic" sz="quarter" idx="34" hasCustomPrompt="1"/>
          </p:nvPr>
        </p:nvSpPr>
        <p:spPr>
          <a:xfrm>
            <a:off x="16172942" y="4401558"/>
            <a:ext cx="451795" cy="451795"/>
          </a:xfrm>
          <a:prstGeom prst="triangle">
            <a:avLst/>
          </a:prstGeom>
          <a:solidFill>
            <a:schemeClr val="accent5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3" name="図プレースホルダー 37"/>
          <p:cNvSpPr>
            <a:spLocks noGrp="1"/>
          </p:cNvSpPr>
          <p:nvPr>
            <p:ph type="pic" sz="quarter" idx="35" hasCustomPrompt="1"/>
          </p:nvPr>
        </p:nvSpPr>
        <p:spPr>
          <a:xfrm rot="10800000">
            <a:off x="5261856" y="4505027"/>
            <a:ext cx="451795" cy="451795"/>
          </a:xfrm>
          <a:prstGeom prst="triangle">
            <a:avLst/>
          </a:prstGeom>
          <a:solidFill>
            <a:schemeClr val="accent3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4" name="図プレースホルダー 37"/>
          <p:cNvSpPr>
            <a:spLocks noGrp="1"/>
          </p:cNvSpPr>
          <p:nvPr>
            <p:ph type="pic" sz="quarter" idx="36" hasCustomPrompt="1"/>
          </p:nvPr>
        </p:nvSpPr>
        <p:spPr>
          <a:xfrm rot="10800000">
            <a:off x="12524660" y="4505027"/>
            <a:ext cx="451795" cy="451795"/>
          </a:xfrm>
          <a:prstGeom prst="triangle">
            <a:avLst/>
          </a:prstGeom>
          <a:solidFill>
            <a:schemeClr val="accent4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5378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75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2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75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0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 animBg="1"/>
      <p:bldP spid="32" grpId="0" animBg="1"/>
      <p:bldP spid="33" grpId="0" animBg="1"/>
      <p:bldP spid="34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&amp;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 userDrawn="1"/>
        </p:nvSpPr>
        <p:spPr>
          <a:xfrm>
            <a:off x="-14757" y="3291830"/>
            <a:ext cx="18286413" cy="32918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 userDrawn="1"/>
        </p:nvSpPr>
        <p:spPr>
          <a:xfrm>
            <a:off x="-7192" y="3722610"/>
            <a:ext cx="18286413" cy="2430270"/>
          </a:xfrm>
          <a:prstGeom prst="rect">
            <a:avLst/>
          </a:prstGeom>
          <a:solidFill>
            <a:schemeClr val="accent3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-1" y="0"/>
            <a:ext cx="18286413" cy="32918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 userDrawn="1"/>
        </p:nvSpPr>
        <p:spPr>
          <a:xfrm>
            <a:off x="0" y="417975"/>
            <a:ext cx="18271655" cy="2430270"/>
          </a:xfrm>
          <a:prstGeom prst="rect">
            <a:avLst/>
          </a:prstGeom>
          <a:solidFill>
            <a:schemeClr val="accent2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" name="図プレースホルダー 13"/>
          <p:cNvSpPr>
            <a:spLocks noGrp="1"/>
          </p:cNvSpPr>
          <p:nvPr>
            <p:ph type="pic" sz="quarter" idx="13" hasCustomPrompt="1"/>
          </p:nvPr>
        </p:nvSpPr>
        <p:spPr>
          <a:xfrm>
            <a:off x="9143206" y="3291830"/>
            <a:ext cx="9139924" cy="3291830"/>
          </a:xfrm>
          <a:custGeom>
            <a:avLst/>
            <a:gdLst/>
            <a:ahLst/>
            <a:cxnLst/>
            <a:rect l="l" t="t" r="r" b="b"/>
            <a:pathLst>
              <a:path w="9139924" h="3291830">
                <a:moveTo>
                  <a:pt x="0" y="0"/>
                </a:moveTo>
                <a:lnTo>
                  <a:pt x="1305146" y="0"/>
                </a:lnTo>
                <a:lnTo>
                  <a:pt x="9139924" y="0"/>
                </a:lnTo>
                <a:lnTo>
                  <a:pt x="9139924" y="3291830"/>
                </a:lnTo>
                <a:lnTo>
                  <a:pt x="1305146" y="329183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 Add an image</a:t>
            </a:r>
            <a:endParaRPr kumimoji="1" lang="ja-JP" altLang="en-US" dirty="0"/>
          </a:p>
        </p:txBody>
      </p:sp>
      <p:sp>
        <p:nvSpPr>
          <p:cNvPr id="10" name="図プレースホルダー 10"/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9139924" cy="3291830"/>
          </a:xfrm>
          <a:custGeom>
            <a:avLst/>
            <a:gdLst/>
            <a:ahLst/>
            <a:cxnLst/>
            <a:rect l="l" t="t" r="r" b="b"/>
            <a:pathLst>
              <a:path w="9139924" h="3291830">
                <a:moveTo>
                  <a:pt x="0" y="0"/>
                </a:moveTo>
                <a:lnTo>
                  <a:pt x="7834778" y="0"/>
                </a:lnTo>
                <a:lnTo>
                  <a:pt x="9139924" y="3291830"/>
                </a:lnTo>
                <a:lnTo>
                  <a:pt x="7834778" y="3291830"/>
                </a:lnTo>
                <a:lnTo>
                  <a:pt x="0" y="329183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/>
              <a:t> 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9150226" y="1258434"/>
            <a:ext cx="8498925" cy="1315207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9150226" y="679004"/>
            <a:ext cx="8498925" cy="773203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32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599276" y="4594439"/>
            <a:ext cx="8498925" cy="1269141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41" hasCustomPrompt="1"/>
          </p:nvPr>
        </p:nvSpPr>
        <p:spPr>
          <a:xfrm>
            <a:off x="599276" y="4015009"/>
            <a:ext cx="8498925" cy="773203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32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5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430238" y="6799684"/>
            <a:ext cx="17425936" cy="120315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 algn="ctr">
              <a:defRPr baseline="0"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430238" y="8095828"/>
            <a:ext cx="17425936" cy="1336960"/>
          </a:xfrm>
        </p:spPr>
        <p:txBody>
          <a:bodyPr>
            <a:noAutofit/>
          </a:bodyPr>
          <a:lstStyle>
            <a:lvl1pPr algn="ctr">
              <a:defRPr sz="20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 userDrawn="1"/>
        </p:nvSpPr>
        <p:spPr>
          <a:xfrm>
            <a:off x="7559029" y="7951812"/>
            <a:ext cx="3240360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49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50"/>
                            </p:stCondLst>
                            <p:childTnLst>
                              <p:par>
                                <p:cTn id="41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800"/>
                            </p:stCondLst>
                            <p:childTnLst>
                              <p:par>
                                <p:cTn id="4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>
        <p:tmplLst>
          <p:tmpl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22" presetClass="entr" presetSubtype="2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22" presetClass="entr" presetSubtype="2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/>
      <p:bldP spid="1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正方形/長方形 71"/>
          <p:cNvSpPr/>
          <p:nvPr userDrawn="1"/>
        </p:nvSpPr>
        <p:spPr>
          <a:xfrm>
            <a:off x="-1" y="0"/>
            <a:ext cx="18286413" cy="1118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9" name="グループ化 28"/>
          <p:cNvGrpSpPr/>
          <p:nvPr userDrawn="1"/>
        </p:nvGrpSpPr>
        <p:grpSpPr>
          <a:xfrm>
            <a:off x="8269812" y="2685157"/>
            <a:ext cx="6003425" cy="908106"/>
            <a:chOff x="1073297" y="6784950"/>
            <a:chExt cx="6003425" cy="90810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" name="正方形/長方形 29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円/楕円 30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円/楕円 31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" name="グループ化 36"/>
          <p:cNvGrpSpPr/>
          <p:nvPr userDrawn="1"/>
        </p:nvGrpSpPr>
        <p:grpSpPr>
          <a:xfrm>
            <a:off x="3189006" y="4398678"/>
            <a:ext cx="6003425" cy="908106"/>
            <a:chOff x="1073297" y="6784950"/>
            <a:chExt cx="6003425" cy="90810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8" name="正方形/長方形 37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円/楕円 38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円/楕円 39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" name="グループ化 43"/>
          <p:cNvGrpSpPr/>
          <p:nvPr userDrawn="1"/>
        </p:nvGrpSpPr>
        <p:grpSpPr>
          <a:xfrm>
            <a:off x="8284326" y="6112199"/>
            <a:ext cx="6003425" cy="908106"/>
            <a:chOff x="1073297" y="6784950"/>
            <a:chExt cx="6003425" cy="9081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5" name="正方形/長方形 44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円/楕円 45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円/楕円 46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8" name="グループ化 57"/>
          <p:cNvGrpSpPr/>
          <p:nvPr userDrawn="1"/>
        </p:nvGrpSpPr>
        <p:grpSpPr>
          <a:xfrm>
            <a:off x="3174492" y="7825720"/>
            <a:ext cx="6003425" cy="908106"/>
            <a:chOff x="1073297" y="6784950"/>
            <a:chExt cx="6003425" cy="90810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9" name="正方形/長方形 58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円/楕円 59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円/楕円 60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grpSp>
        <p:nvGrpSpPr>
          <p:cNvPr id="15" name="グループ化 14"/>
          <p:cNvGrpSpPr/>
          <p:nvPr userDrawn="1"/>
        </p:nvGrpSpPr>
        <p:grpSpPr>
          <a:xfrm>
            <a:off x="3189006" y="971636"/>
            <a:ext cx="6003425" cy="908106"/>
            <a:chOff x="1073297" y="6784950"/>
            <a:chExt cx="6003425" cy="908106"/>
          </a:xfrm>
        </p:grpSpPr>
        <p:sp>
          <p:nvSpPr>
            <p:cNvPr id="16" name="正方形/長方形 15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/楕円 16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円/楕円 17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3761629" y="1058648"/>
            <a:ext cx="4389120" cy="720080"/>
          </a:xfrm>
        </p:spPr>
        <p:txBody>
          <a:bodyPr anchor="ctr">
            <a:noAutofit/>
          </a:bodyPr>
          <a:lstStyle>
            <a:lvl1pPr algn="r">
              <a:defRPr sz="2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26" name="直線コネクタ 25"/>
          <p:cNvCxnSpPr/>
          <p:nvPr userDrawn="1"/>
        </p:nvCxnSpPr>
        <p:spPr>
          <a:xfrm>
            <a:off x="8738378" y="0"/>
            <a:ext cx="3856" cy="10421257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円/楕円 18"/>
          <p:cNvSpPr/>
          <p:nvPr userDrawn="1"/>
        </p:nvSpPr>
        <p:spPr>
          <a:xfrm>
            <a:off x="8408775" y="1096085"/>
            <a:ext cx="659206" cy="6592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9177916" y="2772169"/>
            <a:ext cx="4641267" cy="720080"/>
          </a:xfrm>
        </p:spPr>
        <p:txBody>
          <a:bodyPr anchor="ctr">
            <a:noAutofit/>
          </a:bodyPr>
          <a:lstStyle>
            <a:lvl1pPr algn="l">
              <a:defRPr sz="2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円/楕円 33"/>
          <p:cNvSpPr/>
          <p:nvPr userDrawn="1"/>
        </p:nvSpPr>
        <p:spPr>
          <a:xfrm>
            <a:off x="8408249" y="2809606"/>
            <a:ext cx="659206" cy="65920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2</a:t>
            </a:r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1878564" y="1900261"/>
            <a:ext cx="6269966" cy="1362112"/>
          </a:xfrm>
        </p:spPr>
        <p:txBody>
          <a:bodyPr anchor="t">
            <a:noAutofit/>
          </a:bodyPr>
          <a:lstStyle>
            <a:lvl1pPr algn="r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9177917" y="3613782"/>
            <a:ext cx="6269966" cy="1362112"/>
          </a:xfrm>
        </p:spPr>
        <p:txBody>
          <a:bodyPr anchor="t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3761629" y="4485690"/>
            <a:ext cx="4389120" cy="720080"/>
          </a:xfrm>
        </p:spPr>
        <p:txBody>
          <a:bodyPr anchor="ctr">
            <a:noAutofit/>
          </a:bodyPr>
          <a:lstStyle>
            <a:lvl1pPr algn="r">
              <a:defRPr sz="2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円/楕円 41"/>
          <p:cNvSpPr/>
          <p:nvPr userDrawn="1"/>
        </p:nvSpPr>
        <p:spPr>
          <a:xfrm>
            <a:off x="8408775" y="4523127"/>
            <a:ext cx="659206" cy="6592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1878564" y="5327303"/>
            <a:ext cx="6269966" cy="1362112"/>
          </a:xfrm>
        </p:spPr>
        <p:txBody>
          <a:bodyPr anchor="t">
            <a:noAutofit/>
          </a:bodyPr>
          <a:lstStyle>
            <a:lvl1pPr algn="r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9192430" y="6199211"/>
            <a:ext cx="4641267" cy="720080"/>
          </a:xfrm>
        </p:spPr>
        <p:txBody>
          <a:bodyPr anchor="ctr">
            <a:noAutofit/>
          </a:bodyPr>
          <a:lstStyle>
            <a:lvl1pPr algn="l">
              <a:defRPr sz="28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円/楕円 48"/>
          <p:cNvSpPr/>
          <p:nvPr userDrawn="1"/>
        </p:nvSpPr>
        <p:spPr>
          <a:xfrm>
            <a:off x="8422763" y="6236648"/>
            <a:ext cx="659206" cy="65920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4</a:t>
            </a:r>
          </a:p>
        </p:txBody>
      </p:sp>
      <p:sp>
        <p:nvSpPr>
          <p:cNvPr id="50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9192431" y="7040824"/>
            <a:ext cx="6269966" cy="1362112"/>
          </a:xfrm>
        </p:spPr>
        <p:txBody>
          <a:bodyPr anchor="t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3747115" y="7912732"/>
            <a:ext cx="4389120" cy="720080"/>
          </a:xfrm>
        </p:spPr>
        <p:txBody>
          <a:bodyPr anchor="ctr">
            <a:noAutofit/>
          </a:bodyPr>
          <a:lstStyle>
            <a:lvl1pPr algn="r">
              <a:defRPr sz="28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円/楕円 62"/>
          <p:cNvSpPr/>
          <p:nvPr userDrawn="1"/>
        </p:nvSpPr>
        <p:spPr>
          <a:xfrm>
            <a:off x="8394261" y="7950169"/>
            <a:ext cx="659206" cy="65920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5</a:t>
            </a:r>
            <a:endParaRPr kumimoji="1" lang="ja-JP" altLang="en-US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1864050" y="8754345"/>
            <a:ext cx="6269966" cy="1362112"/>
          </a:xfrm>
        </p:spPr>
        <p:txBody>
          <a:bodyPr anchor="t">
            <a:noAutofit/>
          </a:bodyPr>
          <a:lstStyle>
            <a:lvl1pPr algn="r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5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9431238" y="246956"/>
            <a:ext cx="7990959" cy="120315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66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9503246" y="1543100"/>
            <a:ext cx="7918951" cy="504056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67" name="正方形/長方形 66"/>
          <p:cNvSpPr/>
          <p:nvPr userDrawn="1"/>
        </p:nvSpPr>
        <p:spPr>
          <a:xfrm>
            <a:off x="9575254" y="1399084"/>
            <a:ext cx="3240360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34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00"/>
                            </p:stCondLst>
                            <p:childTnLst>
                              <p:par>
                                <p:cTn id="4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00"/>
                            </p:stCondLst>
                            <p:childTnLst>
                              <p:par>
                                <p:cTn id="5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00"/>
                            </p:stCondLst>
                            <p:childTnLst>
                              <p:par>
                                <p:cTn id="6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3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800"/>
                            </p:stCondLst>
                            <p:childTnLst>
                              <p:par>
                                <p:cTn id="7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300"/>
                            </p:stCondLst>
                            <p:childTnLst>
                              <p:par>
                                <p:cTn id="8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9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400"/>
                            </p:stCondLst>
                            <p:childTnLst>
                              <p:par>
                                <p:cTn id="9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900"/>
                            </p:stCondLst>
                            <p:childTnLst>
                              <p:par>
                                <p:cTn id="9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3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animBg="1"/>
      <p:bldP spid="43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/>
      <p:bldP spid="6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/>
          <p:cNvGrpSpPr/>
          <p:nvPr userDrawn="1"/>
        </p:nvGrpSpPr>
        <p:grpSpPr>
          <a:xfrm>
            <a:off x="2056892" y="3918634"/>
            <a:ext cx="6003425" cy="908106"/>
            <a:chOff x="1073297" y="6784950"/>
            <a:chExt cx="6003425" cy="90810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" name="正方形/長方形 29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円/楕円 30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円/楕円 31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" name="グループ化 36"/>
          <p:cNvGrpSpPr/>
          <p:nvPr userDrawn="1"/>
        </p:nvGrpSpPr>
        <p:grpSpPr>
          <a:xfrm>
            <a:off x="2056892" y="5258412"/>
            <a:ext cx="6003425" cy="908106"/>
            <a:chOff x="1073297" y="6784950"/>
            <a:chExt cx="6003425" cy="90810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8" name="正方形/長方形 37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円/楕円 38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円/楕円 39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" name="グループ化 43"/>
          <p:cNvGrpSpPr/>
          <p:nvPr userDrawn="1"/>
        </p:nvGrpSpPr>
        <p:grpSpPr>
          <a:xfrm>
            <a:off x="2056892" y="6598190"/>
            <a:ext cx="6003425" cy="908106"/>
            <a:chOff x="1073297" y="6784950"/>
            <a:chExt cx="6003425" cy="9081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5" name="正方形/長方形 44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円/楕円 45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円/楕円 46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8" name="グループ化 57"/>
          <p:cNvGrpSpPr/>
          <p:nvPr userDrawn="1"/>
        </p:nvGrpSpPr>
        <p:grpSpPr>
          <a:xfrm>
            <a:off x="2056892" y="7937968"/>
            <a:ext cx="6003425" cy="908106"/>
            <a:chOff x="1073297" y="6784950"/>
            <a:chExt cx="6003425" cy="90810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9" name="正方形/長方形 58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円/楕円 59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円/楕円 60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grpSp>
        <p:nvGrpSpPr>
          <p:cNvPr id="15" name="グループ化 14"/>
          <p:cNvGrpSpPr/>
          <p:nvPr userDrawn="1"/>
        </p:nvGrpSpPr>
        <p:grpSpPr>
          <a:xfrm>
            <a:off x="2056892" y="2578856"/>
            <a:ext cx="6003425" cy="908106"/>
            <a:chOff x="1073297" y="6784950"/>
            <a:chExt cx="6003425" cy="908106"/>
          </a:xfrm>
        </p:grpSpPr>
        <p:sp>
          <p:nvSpPr>
            <p:cNvPr id="16" name="正方形/長方形 15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/楕円 16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円/楕円 17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2629515" y="2665868"/>
            <a:ext cx="4389120" cy="720080"/>
          </a:xfrm>
        </p:spPr>
        <p:txBody>
          <a:bodyPr anchor="ctr">
            <a:noAutofit/>
          </a:bodyPr>
          <a:lstStyle>
            <a:lvl1pPr algn="r">
              <a:defRPr sz="2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26" name="直線コネクタ 25"/>
          <p:cNvCxnSpPr/>
          <p:nvPr userDrawn="1"/>
        </p:nvCxnSpPr>
        <p:spPr>
          <a:xfrm flipH="1">
            <a:off x="7605738" y="0"/>
            <a:ext cx="526" cy="10287000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円/楕円 18"/>
          <p:cNvSpPr/>
          <p:nvPr userDrawn="1"/>
        </p:nvSpPr>
        <p:spPr>
          <a:xfrm>
            <a:off x="7276398" y="2703305"/>
            <a:ext cx="659206" cy="6592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2641600" y="3977035"/>
            <a:ext cx="4377035" cy="777302"/>
          </a:xfrm>
        </p:spPr>
        <p:txBody>
          <a:bodyPr anchor="ctr">
            <a:noAutofit/>
          </a:bodyPr>
          <a:lstStyle>
            <a:lvl1pPr algn="r">
              <a:defRPr sz="2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円/楕円 33"/>
          <p:cNvSpPr/>
          <p:nvPr userDrawn="1"/>
        </p:nvSpPr>
        <p:spPr>
          <a:xfrm>
            <a:off x="7276398" y="4043083"/>
            <a:ext cx="659206" cy="65920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2</a:t>
            </a:r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8181930" y="2594816"/>
            <a:ext cx="9351326" cy="892146"/>
          </a:xfrm>
        </p:spPr>
        <p:txBody>
          <a:bodyPr anchor="ctr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8181930" y="3934594"/>
            <a:ext cx="9351326" cy="892146"/>
          </a:xfrm>
        </p:spPr>
        <p:txBody>
          <a:bodyPr anchor="ctr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2629515" y="5345424"/>
            <a:ext cx="4389120" cy="720080"/>
          </a:xfrm>
        </p:spPr>
        <p:txBody>
          <a:bodyPr anchor="ctr">
            <a:noAutofit/>
          </a:bodyPr>
          <a:lstStyle>
            <a:lvl1pPr algn="r">
              <a:defRPr sz="2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円/楕円 41"/>
          <p:cNvSpPr/>
          <p:nvPr userDrawn="1"/>
        </p:nvSpPr>
        <p:spPr>
          <a:xfrm>
            <a:off x="7276398" y="5382861"/>
            <a:ext cx="659206" cy="6592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8181930" y="5274372"/>
            <a:ext cx="9351326" cy="892146"/>
          </a:xfrm>
        </p:spPr>
        <p:txBody>
          <a:bodyPr anchor="ctr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2641600" y="6656591"/>
            <a:ext cx="4377035" cy="777302"/>
          </a:xfrm>
        </p:spPr>
        <p:txBody>
          <a:bodyPr anchor="ctr">
            <a:noAutofit/>
          </a:bodyPr>
          <a:lstStyle>
            <a:lvl1pPr algn="r">
              <a:defRPr sz="28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円/楕円 48"/>
          <p:cNvSpPr/>
          <p:nvPr userDrawn="1"/>
        </p:nvSpPr>
        <p:spPr>
          <a:xfrm>
            <a:off x="7276398" y="6722639"/>
            <a:ext cx="659206" cy="65920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4</a:t>
            </a:r>
          </a:p>
        </p:txBody>
      </p:sp>
      <p:sp>
        <p:nvSpPr>
          <p:cNvPr id="50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8181930" y="6614150"/>
            <a:ext cx="9351326" cy="892146"/>
          </a:xfrm>
        </p:spPr>
        <p:txBody>
          <a:bodyPr anchor="ctr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2629515" y="8024980"/>
            <a:ext cx="4389120" cy="720080"/>
          </a:xfrm>
        </p:spPr>
        <p:txBody>
          <a:bodyPr anchor="ctr">
            <a:noAutofit/>
          </a:bodyPr>
          <a:lstStyle>
            <a:lvl1pPr algn="r">
              <a:defRPr sz="28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円/楕円 62"/>
          <p:cNvSpPr/>
          <p:nvPr userDrawn="1"/>
        </p:nvSpPr>
        <p:spPr>
          <a:xfrm>
            <a:off x="7276398" y="8062417"/>
            <a:ext cx="659206" cy="65920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5</a:t>
            </a:r>
            <a:endParaRPr kumimoji="1" lang="ja-JP" altLang="en-US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8181930" y="7953928"/>
            <a:ext cx="9351326" cy="892146"/>
          </a:xfrm>
        </p:spPr>
        <p:txBody>
          <a:bodyPr anchor="ctr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1" name="正方形/長方形 50"/>
          <p:cNvSpPr/>
          <p:nvPr userDrawn="1"/>
        </p:nvSpPr>
        <p:spPr>
          <a:xfrm>
            <a:off x="0" y="0"/>
            <a:ext cx="18286413" cy="20174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タイトル 1"/>
          <p:cNvSpPr>
            <a:spLocks noGrp="1"/>
          </p:cNvSpPr>
          <p:nvPr>
            <p:ph type="title" hasCustomPrompt="1"/>
          </p:nvPr>
        </p:nvSpPr>
        <p:spPr>
          <a:xfrm>
            <a:off x="884799" y="457199"/>
            <a:ext cx="16516812" cy="1161143"/>
          </a:xfrm>
        </p:spPr>
        <p:txBody>
          <a:bodyPr>
            <a:noAutofit/>
          </a:bodyPr>
          <a:lstStyle>
            <a:lvl1pPr algn="ctr">
              <a:defRPr sz="66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417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0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00"/>
                            </p:stCondLst>
                            <p:childTnLst>
                              <p:par>
                                <p:cTn id="5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00"/>
                            </p:stCondLst>
                            <p:childTnLst>
                              <p:par>
                                <p:cTn id="5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3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800"/>
                            </p:stCondLst>
                            <p:childTnLst>
                              <p:par>
                                <p:cTn id="7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300"/>
                            </p:stCondLst>
                            <p:childTnLst>
                              <p:par>
                                <p:cTn id="7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9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400"/>
                            </p:stCondLst>
                            <p:childTnLst>
                              <p:par>
                                <p:cTn id="9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900"/>
                            </p:stCondLst>
                            <p:childTnLst>
                              <p:par>
                                <p:cTn id="9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3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animBg="1"/>
      <p:bldP spid="4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/>
      <p:bldP spid="52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rpl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-2"/>
            <a:ext cx="18286413" cy="23829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310" y="382380"/>
            <a:ext cx="11291454" cy="9421179"/>
          </a:xfrm>
          <a:prstGeom prst="rect">
            <a:avLst/>
          </a:prstGeom>
        </p:spPr>
      </p:pic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8506709" y="248400"/>
            <a:ext cx="9599849" cy="1202400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623455" y="2665868"/>
            <a:ext cx="5702453" cy="720080"/>
          </a:xfrm>
        </p:spPr>
        <p:txBody>
          <a:bodyPr anchor="ctr">
            <a:noAutofit/>
          </a:bodyPr>
          <a:lstStyle>
            <a:lvl1pPr algn="r">
              <a:defRPr sz="28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23456" y="3412235"/>
            <a:ext cx="5708072" cy="1395293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526473" y="5866268"/>
            <a:ext cx="3588327" cy="720080"/>
          </a:xfrm>
        </p:spPr>
        <p:txBody>
          <a:bodyPr anchor="ctr">
            <a:noAutofit/>
          </a:bodyPr>
          <a:lstStyle>
            <a:lvl1pPr algn="r">
              <a:defRPr sz="2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526474" y="6612635"/>
            <a:ext cx="3591863" cy="2365113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13119272" y="5092969"/>
            <a:ext cx="4705908" cy="720080"/>
          </a:xfrm>
        </p:spPr>
        <p:txBody>
          <a:bodyPr anchor="ctr">
            <a:noAutofit/>
          </a:bodyPr>
          <a:lstStyle>
            <a:lvl1pPr algn="l">
              <a:defRPr sz="28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13120254" y="5839336"/>
            <a:ext cx="4710545" cy="30968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6359236" y="7889043"/>
            <a:ext cx="3394363" cy="720080"/>
          </a:xfrm>
        </p:spPr>
        <p:txBody>
          <a:bodyPr anchor="ctr">
            <a:noAutofit/>
          </a:bodyPr>
          <a:lstStyle>
            <a:lvl1pPr algn="r">
              <a:defRPr sz="2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5223164" y="8635410"/>
            <a:ext cx="4536471" cy="1395293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20" name="直線コネクタ 19"/>
          <p:cNvCxnSpPr/>
          <p:nvPr userDrawn="1"/>
        </p:nvCxnSpPr>
        <p:spPr>
          <a:xfrm flipV="1">
            <a:off x="6359237" y="2917371"/>
            <a:ext cx="1523999" cy="130629"/>
          </a:xfrm>
          <a:prstGeom prst="line">
            <a:avLst/>
          </a:prstGeom>
          <a:ln w="28575">
            <a:solidFill>
              <a:schemeClr val="accent5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 userDrawn="1"/>
        </p:nvCxnSpPr>
        <p:spPr>
          <a:xfrm flipH="1" flipV="1">
            <a:off x="4142509" y="6276109"/>
            <a:ext cx="1282814" cy="290946"/>
          </a:xfrm>
          <a:prstGeom prst="line">
            <a:avLst/>
          </a:prstGeom>
          <a:ln w="28575">
            <a:solidFill>
              <a:schemeClr val="accent3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>
            <a:endCxn id="18" idx="3"/>
          </p:cNvCxnSpPr>
          <p:nvPr userDrawn="1"/>
        </p:nvCxnSpPr>
        <p:spPr>
          <a:xfrm flipH="1">
            <a:off x="9753599" y="8007939"/>
            <a:ext cx="775860" cy="241144"/>
          </a:xfrm>
          <a:prstGeom prst="line">
            <a:avLst/>
          </a:prstGeom>
          <a:ln w="28575">
            <a:solidFill>
              <a:schemeClr val="accent2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>
            <a:stCxn id="16" idx="1"/>
          </p:cNvCxnSpPr>
          <p:nvPr userDrawn="1"/>
        </p:nvCxnSpPr>
        <p:spPr>
          <a:xfrm flipH="1" flipV="1">
            <a:off x="10068670" y="5278582"/>
            <a:ext cx="3050602" cy="174427"/>
          </a:xfrm>
          <a:prstGeom prst="line">
            <a:avLst/>
          </a:prstGeom>
          <a:ln w="28575">
            <a:solidFill>
              <a:schemeClr val="accent4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正方形/長方形 31"/>
          <p:cNvSpPr/>
          <p:nvPr userDrawn="1"/>
        </p:nvSpPr>
        <p:spPr>
          <a:xfrm>
            <a:off x="8707289" y="1400400"/>
            <a:ext cx="3240360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8533624" y="1543100"/>
            <a:ext cx="9601994" cy="504056"/>
          </a:xfrm>
        </p:spPr>
        <p:txBody>
          <a:bodyPr/>
          <a:lstStyle>
            <a:lvl1pPr>
              <a:defRPr i="1" baseline="0">
                <a:solidFill>
                  <a:schemeClr val="bg1">
                    <a:lumMod val="95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 userDrawn="1"/>
        </p:nvSpPr>
        <p:spPr>
          <a:xfrm>
            <a:off x="2937834" y="3287181"/>
            <a:ext cx="3240360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/>
          <p:cNvSpPr/>
          <p:nvPr userDrawn="1"/>
        </p:nvSpPr>
        <p:spPr>
          <a:xfrm>
            <a:off x="734954" y="6481192"/>
            <a:ext cx="3240360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正方形/長方形 37"/>
          <p:cNvSpPr/>
          <p:nvPr userDrawn="1"/>
        </p:nvSpPr>
        <p:spPr>
          <a:xfrm>
            <a:off x="6381842" y="8538052"/>
            <a:ext cx="3240360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/>
          <p:cNvSpPr/>
          <p:nvPr userDrawn="1"/>
        </p:nvSpPr>
        <p:spPr>
          <a:xfrm>
            <a:off x="13251124" y="5725579"/>
            <a:ext cx="3240360" cy="72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480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5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350"/>
                            </p:stCondLst>
                            <p:childTnLst>
                              <p:par>
                                <p:cTn id="4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00"/>
                            </p:stCondLst>
                            <p:childTnLst>
                              <p:par>
                                <p:cTn id="60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5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50"/>
                            </p:stCondLst>
                            <p:childTnLst>
                              <p:par>
                                <p:cTn id="77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900"/>
                            </p:stCondLst>
                            <p:childTnLst>
                              <p:par>
                                <p:cTn id="8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4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 animBg="1"/>
      <p:bldP spid="38" grpId="0" animBg="1"/>
      <p:bldP spid="39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-1" y="0"/>
            <a:ext cx="18286413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 userDrawn="1"/>
        </p:nvSpPr>
        <p:spPr>
          <a:xfrm rot="2700000">
            <a:off x="1374700" y="4510269"/>
            <a:ext cx="12846751" cy="8431181"/>
          </a:xfrm>
          <a:custGeom>
            <a:avLst/>
            <a:gdLst/>
            <a:ahLst/>
            <a:cxnLst/>
            <a:rect l="l" t="t" r="r" b="b"/>
            <a:pathLst>
              <a:path w="12846751" h="8431181">
                <a:moveTo>
                  <a:pt x="0" y="0"/>
                </a:moveTo>
                <a:lnTo>
                  <a:pt x="12846751" y="1"/>
                </a:lnTo>
                <a:lnTo>
                  <a:pt x="4415572" y="8431181"/>
                </a:lnTo>
                <a:lnTo>
                  <a:pt x="3086183" y="8431181"/>
                </a:lnTo>
                <a:lnTo>
                  <a:pt x="3068088" y="8413086"/>
                </a:lnTo>
                <a:cubicBezTo>
                  <a:pt x="3142170" y="8389244"/>
                  <a:pt x="3211139" y="8347077"/>
                  <a:pt x="3269838" y="8288378"/>
                </a:cubicBezTo>
                <a:lnTo>
                  <a:pt x="5444469" y="6113748"/>
                </a:lnTo>
                <a:cubicBezTo>
                  <a:pt x="5652899" y="5905317"/>
                  <a:pt x="5652900" y="5567383"/>
                  <a:pt x="5444469" y="5358952"/>
                </a:cubicBezTo>
                <a:lnTo>
                  <a:pt x="213794" y="128278"/>
                </a:lnTo>
                <a:cubicBezTo>
                  <a:pt x="151923" y="66407"/>
                  <a:pt x="78641" y="22901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pic>
        <p:nvPicPr>
          <p:cNvPr id="2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569" y="911133"/>
            <a:ext cx="4142834" cy="8464733"/>
          </a:xfrm>
          <a:prstGeom prst="rect">
            <a:avLst/>
          </a:prstGeom>
          <a:effectLst/>
        </p:spPr>
      </p:pic>
      <p:sp>
        <p:nvSpPr>
          <p:cNvPr id="6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2455893" y="2008413"/>
            <a:ext cx="3525807" cy="6317252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1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6635932" y="1946365"/>
            <a:ext cx="10930282" cy="3098659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2" name="正方形/長方形 11"/>
          <p:cNvSpPr/>
          <p:nvPr userDrawn="1"/>
        </p:nvSpPr>
        <p:spPr>
          <a:xfrm>
            <a:off x="6767064" y="5376509"/>
            <a:ext cx="3240360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635931" y="5497339"/>
            <a:ext cx="10954256" cy="3018971"/>
          </a:xfrm>
        </p:spPr>
        <p:txBody>
          <a:bodyPr anchor="t">
            <a:noAutofit/>
          </a:bodyPr>
          <a:lstStyle>
            <a:lvl1pPr algn="l">
              <a:defRPr sz="20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060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6" grpId="0"/>
      <p:bldP spid="11" grpId="0"/>
      <p:bldP spid="12" grpId="0" animBg="1"/>
      <p:bldP spid="1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-1" y="0"/>
            <a:ext cx="18286413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 userDrawn="1"/>
        </p:nvSpPr>
        <p:spPr>
          <a:xfrm rot="2700000">
            <a:off x="677416" y="6669596"/>
            <a:ext cx="8096797" cy="5313838"/>
          </a:xfrm>
          <a:custGeom>
            <a:avLst/>
            <a:gdLst/>
            <a:ahLst/>
            <a:cxnLst/>
            <a:rect l="l" t="t" r="r" b="b"/>
            <a:pathLst>
              <a:path w="12846751" h="8431181">
                <a:moveTo>
                  <a:pt x="0" y="0"/>
                </a:moveTo>
                <a:lnTo>
                  <a:pt x="12846751" y="1"/>
                </a:lnTo>
                <a:lnTo>
                  <a:pt x="4415572" y="8431181"/>
                </a:lnTo>
                <a:lnTo>
                  <a:pt x="3086183" y="8431181"/>
                </a:lnTo>
                <a:lnTo>
                  <a:pt x="3068088" y="8413086"/>
                </a:lnTo>
                <a:cubicBezTo>
                  <a:pt x="3142170" y="8389244"/>
                  <a:pt x="3211139" y="8347077"/>
                  <a:pt x="3269838" y="8288378"/>
                </a:cubicBezTo>
                <a:lnTo>
                  <a:pt x="5444469" y="6113748"/>
                </a:lnTo>
                <a:cubicBezTo>
                  <a:pt x="5652899" y="5905317"/>
                  <a:pt x="5652900" y="5567383"/>
                  <a:pt x="5444469" y="5358952"/>
                </a:cubicBezTo>
                <a:lnTo>
                  <a:pt x="213794" y="128278"/>
                </a:lnTo>
                <a:cubicBezTo>
                  <a:pt x="151923" y="66407"/>
                  <a:pt x="78641" y="22901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795" y="1327349"/>
            <a:ext cx="5884221" cy="8366379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937" y="4401204"/>
            <a:ext cx="2611063" cy="5334986"/>
          </a:xfrm>
          <a:prstGeom prst="rect">
            <a:avLst/>
          </a:prstGeom>
          <a:effectLst/>
        </p:spPr>
      </p:pic>
      <p:sp>
        <p:nvSpPr>
          <p:cNvPr id="6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3940519" y="2115503"/>
            <a:ext cx="5089181" cy="676179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8" name="図プレースホルダー 2"/>
          <p:cNvSpPr>
            <a:spLocks noGrp="1"/>
          </p:cNvSpPr>
          <p:nvPr>
            <p:ph type="pic" sz="quarter" idx="13" hasCustomPrompt="1"/>
          </p:nvPr>
        </p:nvSpPr>
        <p:spPr>
          <a:xfrm>
            <a:off x="1379954" y="5114472"/>
            <a:ext cx="2179345" cy="393046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 userDrawn="1"/>
        </p:nvSpPr>
        <p:spPr>
          <a:xfrm rot="2700000">
            <a:off x="4379955" y="4588006"/>
            <a:ext cx="12380312" cy="9026445"/>
          </a:xfrm>
          <a:custGeom>
            <a:avLst/>
            <a:gdLst/>
            <a:ahLst/>
            <a:cxnLst/>
            <a:rect l="l" t="t" r="r" b="b"/>
            <a:pathLst>
              <a:path w="12380312" h="9026445">
                <a:moveTo>
                  <a:pt x="0" y="2"/>
                </a:moveTo>
                <a:lnTo>
                  <a:pt x="12380312" y="0"/>
                </a:lnTo>
                <a:lnTo>
                  <a:pt x="6191503" y="6188809"/>
                </a:lnTo>
                <a:lnTo>
                  <a:pt x="2514854" y="9026445"/>
                </a:lnTo>
                <a:lnTo>
                  <a:pt x="5536992" y="6004307"/>
                </a:lnTo>
                <a:cubicBezTo>
                  <a:pt x="5681923" y="5859376"/>
                  <a:pt x="5681923" y="5624397"/>
                  <a:pt x="5536992" y="5479467"/>
                </a:cubicBezTo>
                <a:lnTo>
                  <a:pt x="145909" y="88383"/>
                </a:lnTo>
                <a:cubicBezTo>
                  <a:pt x="103613" y="46088"/>
                  <a:pt x="53648" y="16135"/>
                  <a:pt x="0" y="2"/>
                </a:cubicBezTo>
                <a:close/>
              </a:path>
            </a:pathLst>
          </a:custGeom>
          <a:solidFill>
            <a:schemeClr val="accent3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9775491" y="1946365"/>
            <a:ext cx="7777111" cy="3098659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 userDrawn="1"/>
        </p:nvSpPr>
        <p:spPr>
          <a:xfrm>
            <a:off x="9873123" y="5376509"/>
            <a:ext cx="3240360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782631" y="5497339"/>
            <a:ext cx="7794169" cy="3018971"/>
          </a:xfrm>
        </p:spPr>
        <p:txBody>
          <a:bodyPr anchor="t">
            <a:noAutofit/>
          </a:bodyPr>
          <a:lstStyle>
            <a:lvl1pPr algn="l">
              <a:defRPr sz="20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7116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6" grpId="0"/>
      <p:bldP spid="6" grpId="1"/>
      <p:bldP spid="18" grpId="0"/>
      <p:bldP spid="18" grpId="1"/>
      <p:bldP spid="9" grpId="0" animBg="1"/>
      <p:bldP spid="19" grpId="0"/>
      <p:bldP spid="20" grpId="0" animBg="1"/>
      <p:bldP spid="2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and 4 Poi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-1" y="-1"/>
            <a:ext cx="18286413" cy="6204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/>
          <p:cNvSpPr/>
          <p:nvPr userDrawn="1"/>
        </p:nvSpPr>
        <p:spPr>
          <a:xfrm rot="2700000">
            <a:off x="6717808" y="2315279"/>
            <a:ext cx="8354720" cy="6389625"/>
          </a:xfrm>
          <a:custGeom>
            <a:avLst/>
            <a:gdLst/>
            <a:ahLst/>
            <a:cxnLst/>
            <a:rect l="l" t="t" r="r" b="b"/>
            <a:pathLst>
              <a:path w="8354720" h="6389625">
                <a:moveTo>
                  <a:pt x="0" y="4424528"/>
                </a:moveTo>
                <a:lnTo>
                  <a:pt x="1965096" y="6389624"/>
                </a:lnTo>
                <a:lnTo>
                  <a:pt x="1965095" y="6389625"/>
                </a:lnTo>
                <a:lnTo>
                  <a:pt x="0" y="4424529"/>
                </a:lnTo>
                <a:close/>
                <a:moveTo>
                  <a:pt x="1381229" y="1"/>
                </a:moveTo>
                <a:lnTo>
                  <a:pt x="8354720" y="0"/>
                </a:lnTo>
                <a:lnTo>
                  <a:pt x="4894522" y="3460197"/>
                </a:lnTo>
                <a:lnTo>
                  <a:pt x="1547176" y="112852"/>
                </a:lnTo>
                <a:cubicBezTo>
                  <a:pt x="1497951" y="63626"/>
                  <a:pt x="1441839" y="25483"/>
                  <a:pt x="1381229" y="1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6" name="正方形/長方形 5"/>
          <p:cNvSpPr/>
          <p:nvPr userDrawn="1"/>
        </p:nvSpPr>
        <p:spPr>
          <a:xfrm>
            <a:off x="-1" y="0"/>
            <a:ext cx="18286413" cy="1118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725714" y="6321681"/>
            <a:ext cx="16822057" cy="1350907"/>
          </a:xfrm>
        </p:spPr>
        <p:txBody>
          <a:bodyPr anchor="b">
            <a:normAutofit/>
          </a:bodyPr>
          <a:lstStyle>
            <a:lvl1pPr algn="ctr">
              <a:defRPr sz="6600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7522233" y="7687812"/>
            <a:ext cx="3240360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430238" y="7982857"/>
            <a:ext cx="17425936" cy="1461589"/>
          </a:xfrm>
        </p:spPr>
        <p:txBody>
          <a:bodyPr>
            <a:noAutofit/>
          </a:bodyPr>
          <a:lstStyle>
            <a:lvl1pPr algn="ctr">
              <a:defRPr sz="2000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62"/>
          <a:stretch/>
        </p:blipFill>
        <p:spPr>
          <a:xfrm>
            <a:off x="7071788" y="911133"/>
            <a:ext cx="4142834" cy="5293723"/>
          </a:xfrm>
          <a:prstGeom prst="rect">
            <a:avLst/>
          </a:prstGeom>
          <a:effectLst/>
        </p:spPr>
      </p:pic>
      <p:sp>
        <p:nvSpPr>
          <p:cNvPr id="8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7373112" y="2008413"/>
            <a:ext cx="3525807" cy="419644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円/楕円 21"/>
          <p:cNvSpPr/>
          <p:nvPr userDrawn="1"/>
        </p:nvSpPr>
        <p:spPr>
          <a:xfrm>
            <a:off x="5152572" y="1698258"/>
            <a:ext cx="1400539" cy="14005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5520614" y="2066300"/>
            <a:ext cx="664454" cy="66445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828165" y="1689841"/>
            <a:ext cx="4210864" cy="720080"/>
          </a:xfrm>
        </p:spPr>
        <p:txBody>
          <a:bodyPr anchor="t">
            <a:noAutofit/>
          </a:bodyPr>
          <a:lstStyle>
            <a:lvl1pPr algn="r">
              <a:defRPr sz="2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783770" y="2235366"/>
            <a:ext cx="4259915" cy="896089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円/楕円 28"/>
          <p:cNvSpPr/>
          <p:nvPr userDrawn="1"/>
        </p:nvSpPr>
        <p:spPr>
          <a:xfrm>
            <a:off x="5152571" y="3955229"/>
            <a:ext cx="1400539" cy="14005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図プレースホルダー 7"/>
          <p:cNvSpPr>
            <a:spLocks noGrp="1"/>
          </p:cNvSpPr>
          <p:nvPr>
            <p:ph type="pic" sz="quarter" idx="43" hasCustomPrompt="1"/>
          </p:nvPr>
        </p:nvSpPr>
        <p:spPr>
          <a:xfrm>
            <a:off x="5520613" y="4323271"/>
            <a:ext cx="664454" cy="66445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44" hasCustomPrompt="1"/>
          </p:nvPr>
        </p:nvSpPr>
        <p:spPr>
          <a:xfrm>
            <a:off x="828164" y="3946812"/>
            <a:ext cx="4210864" cy="720080"/>
          </a:xfrm>
        </p:spPr>
        <p:txBody>
          <a:bodyPr anchor="t">
            <a:noAutofit/>
          </a:bodyPr>
          <a:lstStyle>
            <a:lvl1pPr algn="r">
              <a:defRPr sz="2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45" hasCustomPrompt="1"/>
          </p:nvPr>
        </p:nvSpPr>
        <p:spPr>
          <a:xfrm>
            <a:off x="783769" y="4492337"/>
            <a:ext cx="4259915" cy="896089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円/楕円 32"/>
          <p:cNvSpPr/>
          <p:nvPr userDrawn="1"/>
        </p:nvSpPr>
        <p:spPr>
          <a:xfrm>
            <a:off x="11749315" y="1694628"/>
            <a:ext cx="1400539" cy="140053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3"/>
              </a:solidFill>
            </a:endParaRPr>
          </a:p>
        </p:txBody>
      </p:sp>
      <p:sp>
        <p:nvSpPr>
          <p:cNvPr id="34" name="図プレースホルダー 7"/>
          <p:cNvSpPr>
            <a:spLocks noGrp="1"/>
          </p:cNvSpPr>
          <p:nvPr>
            <p:ph type="pic" sz="quarter" idx="46" hasCustomPrompt="1"/>
          </p:nvPr>
        </p:nvSpPr>
        <p:spPr>
          <a:xfrm>
            <a:off x="12117357" y="2062670"/>
            <a:ext cx="664454" cy="66445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47" hasCustomPrompt="1"/>
          </p:nvPr>
        </p:nvSpPr>
        <p:spPr>
          <a:xfrm>
            <a:off x="13288682" y="1686211"/>
            <a:ext cx="4210864" cy="720080"/>
          </a:xfrm>
        </p:spPr>
        <p:txBody>
          <a:bodyPr anchor="t">
            <a:noAutofit/>
          </a:bodyPr>
          <a:lstStyle>
            <a:lvl1pPr algn="l">
              <a:defRPr sz="2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48" hasCustomPrompt="1"/>
          </p:nvPr>
        </p:nvSpPr>
        <p:spPr>
          <a:xfrm>
            <a:off x="13287829" y="2231736"/>
            <a:ext cx="4259915" cy="896089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円/楕円 36"/>
          <p:cNvSpPr/>
          <p:nvPr userDrawn="1"/>
        </p:nvSpPr>
        <p:spPr>
          <a:xfrm>
            <a:off x="11749315" y="3955228"/>
            <a:ext cx="1400539" cy="140053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図プレースホルダー 7"/>
          <p:cNvSpPr>
            <a:spLocks noGrp="1"/>
          </p:cNvSpPr>
          <p:nvPr>
            <p:ph type="pic" sz="quarter" idx="49" hasCustomPrompt="1"/>
          </p:nvPr>
        </p:nvSpPr>
        <p:spPr>
          <a:xfrm>
            <a:off x="12117357" y="4323270"/>
            <a:ext cx="664454" cy="66445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50" hasCustomPrompt="1"/>
          </p:nvPr>
        </p:nvSpPr>
        <p:spPr>
          <a:xfrm>
            <a:off x="13288682" y="3946811"/>
            <a:ext cx="4210864" cy="720080"/>
          </a:xfrm>
        </p:spPr>
        <p:txBody>
          <a:bodyPr anchor="t">
            <a:noAutofit/>
          </a:bodyPr>
          <a:lstStyle>
            <a:lvl1pPr algn="l">
              <a:defRPr sz="28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51" hasCustomPrompt="1"/>
          </p:nvPr>
        </p:nvSpPr>
        <p:spPr>
          <a:xfrm>
            <a:off x="13287829" y="4492336"/>
            <a:ext cx="4259915" cy="896089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2558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0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00"/>
                            </p:stCondLst>
                            <p:childTnLst>
                              <p:par>
                                <p:cTn id="5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700"/>
                            </p:stCondLst>
                            <p:childTnLst>
                              <p:par>
                                <p:cTn id="7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3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800"/>
                            </p:stCondLst>
                            <p:childTnLst>
                              <p:par>
                                <p:cTn id="9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400"/>
                            </p:stCondLst>
                            <p:childTnLst>
                              <p:par>
                                <p:cTn id="107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9" grpId="0"/>
      <p:bldP spid="10" grpId="0" animBg="1"/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22" grpId="0" animBg="1"/>
      <p:bldP spid="23" grpId="0"/>
      <p:bldP spid="2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0" grpId="0"/>
      <p:bldP spid="3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4" grpId="0"/>
      <p:bldP spid="3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38" grpId="0"/>
      <p:bldP spid="3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正方形/長方形 42"/>
          <p:cNvSpPr/>
          <p:nvPr userDrawn="1"/>
        </p:nvSpPr>
        <p:spPr>
          <a:xfrm>
            <a:off x="0" y="1"/>
            <a:ext cx="18286413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正方形/長方形 43"/>
          <p:cNvSpPr/>
          <p:nvPr userDrawn="1"/>
        </p:nvSpPr>
        <p:spPr>
          <a:xfrm rot="18900000">
            <a:off x="3883795" y="2082068"/>
            <a:ext cx="11703601" cy="13856870"/>
          </a:xfrm>
          <a:custGeom>
            <a:avLst/>
            <a:gdLst/>
            <a:ahLst/>
            <a:cxnLst/>
            <a:rect l="l" t="t" r="r" b="b"/>
            <a:pathLst>
              <a:path w="11703601" h="13856870">
                <a:moveTo>
                  <a:pt x="11703601" y="2930668"/>
                </a:moveTo>
                <a:lnTo>
                  <a:pt x="11703601" y="13128263"/>
                </a:lnTo>
                <a:lnTo>
                  <a:pt x="10974994" y="13856870"/>
                </a:lnTo>
                <a:lnTo>
                  <a:pt x="0" y="2881876"/>
                </a:lnTo>
                <a:lnTo>
                  <a:pt x="1" y="0"/>
                </a:lnTo>
                <a:lnTo>
                  <a:pt x="7317135" y="7317134"/>
                </a:ln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26" name="図プレースホルダー 19"/>
          <p:cNvSpPr>
            <a:spLocks noGrp="1"/>
          </p:cNvSpPr>
          <p:nvPr>
            <p:ph type="pic" sz="quarter" idx="12" hasCustomPrompt="1"/>
          </p:nvPr>
        </p:nvSpPr>
        <p:spPr>
          <a:xfrm>
            <a:off x="677771" y="2393778"/>
            <a:ext cx="10397852" cy="5846066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grpSp>
        <p:nvGrpSpPr>
          <p:cNvPr id="38" name="グループ化 37"/>
          <p:cNvGrpSpPr/>
          <p:nvPr userDrawn="1"/>
        </p:nvGrpSpPr>
        <p:grpSpPr>
          <a:xfrm>
            <a:off x="677772" y="1800272"/>
            <a:ext cx="10397851" cy="593505"/>
            <a:chOff x="4888773" y="2065794"/>
            <a:chExt cx="8534400" cy="487140"/>
          </a:xfrm>
        </p:grpSpPr>
        <p:sp>
          <p:nvSpPr>
            <p:cNvPr id="27" name="角丸四角形 7"/>
            <p:cNvSpPr/>
            <p:nvPr userDrawn="1"/>
          </p:nvSpPr>
          <p:spPr>
            <a:xfrm>
              <a:off x="4888773" y="2065794"/>
              <a:ext cx="8534400" cy="487140"/>
            </a:xfrm>
            <a:custGeom>
              <a:avLst/>
              <a:gdLst/>
              <a:ahLst/>
              <a:cxnLst/>
              <a:rect l="l" t="t" r="r" b="b"/>
              <a:pathLst>
                <a:path w="8534400" h="487140">
                  <a:moveTo>
                    <a:pt x="148176" y="0"/>
                  </a:moveTo>
                  <a:lnTo>
                    <a:pt x="8386224" y="0"/>
                  </a:lnTo>
                  <a:cubicBezTo>
                    <a:pt x="8468059" y="0"/>
                    <a:pt x="8534400" y="66341"/>
                    <a:pt x="8534400" y="148176"/>
                  </a:cubicBezTo>
                  <a:lnTo>
                    <a:pt x="8534400" y="487140"/>
                  </a:lnTo>
                  <a:lnTo>
                    <a:pt x="0" y="487140"/>
                  </a:lnTo>
                  <a:lnTo>
                    <a:pt x="0" y="148176"/>
                  </a:lnTo>
                  <a:cubicBezTo>
                    <a:pt x="0" y="66341"/>
                    <a:pt x="66341" y="0"/>
                    <a:pt x="14817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正方形/長方形 27"/>
            <p:cNvSpPr/>
            <p:nvPr userDrawn="1"/>
          </p:nvSpPr>
          <p:spPr>
            <a:xfrm>
              <a:off x="4888773" y="2489434"/>
              <a:ext cx="8534400" cy="635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9" name="グループ化 28"/>
            <p:cNvGrpSpPr/>
            <p:nvPr userDrawn="1"/>
          </p:nvGrpSpPr>
          <p:grpSpPr>
            <a:xfrm>
              <a:off x="5071109" y="2204589"/>
              <a:ext cx="542925" cy="142875"/>
              <a:chOff x="2524125" y="1614487"/>
              <a:chExt cx="542925" cy="142875"/>
            </a:xfrm>
          </p:grpSpPr>
          <p:sp>
            <p:nvSpPr>
              <p:cNvPr id="30" name="円/楕円 29"/>
              <p:cNvSpPr/>
              <p:nvPr userDrawn="1"/>
            </p:nvSpPr>
            <p:spPr>
              <a:xfrm>
                <a:off x="2524125" y="1614487"/>
                <a:ext cx="142875" cy="1428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円/楕円 30"/>
              <p:cNvSpPr/>
              <p:nvPr userDrawn="1"/>
            </p:nvSpPr>
            <p:spPr>
              <a:xfrm>
                <a:off x="2724150" y="1614487"/>
                <a:ext cx="142875" cy="1428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円/楕円 31"/>
              <p:cNvSpPr/>
              <p:nvPr userDrawn="1"/>
            </p:nvSpPr>
            <p:spPr>
              <a:xfrm>
                <a:off x="2924175" y="1614487"/>
                <a:ext cx="142875" cy="1428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33" name="グループ化 32"/>
            <p:cNvGrpSpPr/>
            <p:nvPr userDrawn="1"/>
          </p:nvGrpSpPr>
          <p:grpSpPr>
            <a:xfrm>
              <a:off x="13043533" y="2180776"/>
              <a:ext cx="200026" cy="190500"/>
              <a:chOff x="7781924" y="1704975"/>
              <a:chExt cx="200026" cy="1905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34" name="正方形/長方形 33"/>
              <p:cNvSpPr/>
              <p:nvPr userDrawn="1"/>
            </p:nvSpPr>
            <p:spPr>
              <a:xfrm>
                <a:off x="7781925" y="1704975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" name="正方形/長方形 34"/>
              <p:cNvSpPr/>
              <p:nvPr userDrawn="1"/>
            </p:nvSpPr>
            <p:spPr>
              <a:xfrm>
                <a:off x="7781925" y="1776413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" name="正方形/長方形 35"/>
              <p:cNvSpPr/>
              <p:nvPr userDrawn="1"/>
            </p:nvSpPr>
            <p:spPr>
              <a:xfrm>
                <a:off x="7781924" y="1847850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40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11375454" y="829993"/>
            <a:ext cx="6192688" cy="4215032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kumimoji="1" lang="en-US" altLang="ja-JP" dirty="0"/>
              <a:t>Title goes here</a:t>
            </a:r>
            <a:endParaRPr kumimoji="1" lang="ja-JP" altLang="en-US" dirty="0"/>
          </a:p>
        </p:txBody>
      </p:sp>
      <p:sp>
        <p:nvSpPr>
          <p:cNvPr id="41" name="正方形/長方形 40"/>
          <p:cNvSpPr/>
          <p:nvPr userDrawn="1"/>
        </p:nvSpPr>
        <p:spPr>
          <a:xfrm>
            <a:off x="11447462" y="5376509"/>
            <a:ext cx="3240360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11395429" y="5497339"/>
            <a:ext cx="6196784" cy="3462585"/>
          </a:xfrm>
        </p:spPr>
        <p:txBody>
          <a:bodyPr anchor="t">
            <a:noAutofit/>
          </a:bodyPr>
          <a:lstStyle>
            <a:lvl1pPr algn="l">
              <a:defRPr sz="2000" i="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 userDrawn="1"/>
        </p:nvSpPr>
        <p:spPr>
          <a:xfrm>
            <a:off x="-1" y="0"/>
            <a:ext cx="18286413" cy="1118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76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26" grpId="0" animBg="1"/>
      <p:bldP spid="26" grpId="1" animBg="1"/>
      <p:bldP spid="40" grpId="0"/>
      <p:bldP spid="41" grpId="0" animBg="1"/>
      <p:bldP spid="4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0" y="0"/>
            <a:ext cx="18286413" cy="4484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682170" y="986976"/>
            <a:ext cx="17199429" cy="3381824"/>
          </a:xfrm>
          <a:prstGeom prst="rect">
            <a:avLst/>
          </a:prstGeom>
        </p:spPr>
        <p:txBody>
          <a:bodyPr vert="horz" lIns="163275" tIns="81638" rIns="163275" bIns="81638" rtlCol="0" anchor="b">
            <a:noAutofit/>
          </a:bodyPr>
          <a:lstStyle>
            <a:lvl1pPr>
              <a:defRPr sz="18000"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Title goes here</a:t>
            </a:r>
            <a:endParaRPr kumimoji="1" lang="ja-JP" altLang="en-US" dirty="0"/>
          </a:p>
        </p:txBody>
      </p:sp>
      <p:sp>
        <p:nvSpPr>
          <p:cNvPr id="8" name="テキスト プレースホルダー 8"/>
          <p:cNvSpPr>
            <a:spLocks noGrp="1"/>
          </p:cNvSpPr>
          <p:nvPr>
            <p:ph type="body" sz="quarter" idx="12" hasCustomPrompt="1"/>
          </p:nvPr>
        </p:nvSpPr>
        <p:spPr>
          <a:xfrm>
            <a:off x="682172" y="4571998"/>
            <a:ext cx="8069942" cy="4542971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7200" baseline="0">
                <a:solidFill>
                  <a:schemeClr val="accent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8768342" y="4760682"/>
            <a:ext cx="9113257" cy="4339775"/>
          </a:xfrm>
        </p:spPr>
        <p:txBody>
          <a:bodyPr anchor="t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テキスト プレースホルダー 25"/>
          <p:cNvSpPr>
            <a:spLocks noGrp="1"/>
          </p:cNvSpPr>
          <p:nvPr>
            <p:ph type="body" sz="quarter" idx="17" hasCustomPrompt="1"/>
          </p:nvPr>
        </p:nvSpPr>
        <p:spPr>
          <a:xfrm flipH="1">
            <a:off x="-9496426" y="0"/>
            <a:ext cx="5353051" cy="10287000"/>
          </a:xfrm>
          <a:prstGeom prst="parallelogram">
            <a:avLst>
              <a:gd name="adj" fmla="val 67559"/>
            </a:avLst>
          </a:prstGeom>
          <a:solidFill>
            <a:schemeClr val="accent2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25"/>
          <p:cNvSpPr>
            <a:spLocks noGrp="1"/>
          </p:cNvSpPr>
          <p:nvPr>
            <p:ph type="body" sz="quarter" idx="18" hasCustomPrompt="1"/>
          </p:nvPr>
        </p:nvSpPr>
        <p:spPr>
          <a:xfrm flipH="1">
            <a:off x="-6619883" y="0"/>
            <a:ext cx="4648207" cy="10287000"/>
          </a:xfrm>
          <a:prstGeom prst="parallelogram">
            <a:avLst>
              <a:gd name="adj" fmla="val 77247"/>
            </a:avLst>
          </a:prstGeom>
          <a:solidFill>
            <a:schemeClr val="accent2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 userDrawn="1"/>
        </p:nvSpPr>
        <p:spPr>
          <a:xfrm>
            <a:off x="-1" y="0"/>
            <a:ext cx="18286413" cy="1118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388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/>
      <p:bldP spid="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7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-1" y="6132288"/>
            <a:ext cx="18286413" cy="45719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23" name="円/楕円 22"/>
          <p:cNvSpPr/>
          <p:nvPr userDrawn="1"/>
        </p:nvSpPr>
        <p:spPr>
          <a:xfrm>
            <a:off x="1754352" y="6966857"/>
            <a:ext cx="1756228" cy="175622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27" name="円/楕円 26"/>
          <p:cNvSpPr/>
          <p:nvPr userDrawn="1"/>
        </p:nvSpPr>
        <p:spPr>
          <a:xfrm>
            <a:off x="1397829" y="1600838"/>
            <a:ext cx="6904800" cy="6904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円/楕円 1"/>
          <p:cNvSpPr/>
          <p:nvPr userDrawn="1"/>
        </p:nvSpPr>
        <p:spPr>
          <a:xfrm>
            <a:off x="1646019" y="1818285"/>
            <a:ext cx="6904800" cy="69048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 userDrawn="1"/>
        </p:nvSpPr>
        <p:spPr>
          <a:xfrm>
            <a:off x="7716616" y="1934006"/>
            <a:ext cx="1404254" cy="140425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24" name="円/楕円 23"/>
          <p:cNvSpPr/>
          <p:nvPr userDrawn="1"/>
        </p:nvSpPr>
        <p:spPr>
          <a:xfrm>
            <a:off x="890750" y="8404305"/>
            <a:ext cx="863602" cy="86360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1514934" y="1688420"/>
            <a:ext cx="6903809" cy="690380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8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9142413" y="2481938"/>
            <a:ext cx="8739186" cy="1524008"/>
          </a:xfrm>
          <a:prstGeom prst="rect">
            <a:avLst/>
          </a:prstGeom>
        </p:spPr>
        <p:txBody>
          <a:bodyPr vert="horz" lIns="163275" tIns="81638" rIns="163275" bIns="81638" rtlCol="0" anchor="b">
            <a:noAutofit/>
          </a:bodyPr>
          <a:lstStyle>
            <a:lvl1pPr>
              <a:defRPr sz="8000"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Title goes here</a:t>
            </a:r>
            <a:endParaRPr kumimoji="1" lang="ja-JP" altLang="en-US" dirty="0"/>
          </a:p>
        </p:txBody>
      </p:sp>
      <p:sp>
        <p:nvSpPr>
          <p:cNvPr id="9" name="円/楕円 8"/>
          <p:cNvSpPr/>
          <p:nvPr userDrawn="1"/>
        </p:nvSpPr>
        <p:spPr>
          <a:xfrm>
            <a:off x="9142413" y="4206404"/>
            <a:ext cx="1183534" cy="118353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9458009" y="4522001"/>
            <a:ext cx="552341" cy="55234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10464800" y="4206405"/>
            <a:ext cx="7416799" cy="1183533"/>
          </a:xfrm>
        </p:spPr>
        <p:txBody>
          <a:bodyPr anchor="ctr">
            <a:noAutofit/>
          </a:bodyPr>
          <a:lstStyle>
            <a:lvl1pPr algn="l">
              <a:defRPr sz="20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25" hasCustomPrompt="1"/>
          </p:nvPr>
        </p:nvSpPr>
        <p:spPr>
          <a:xfrm>
            <a:off x="9458009" y="6408859"/>
            <a:ext cx="552341" cy="55234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10022115" y="6398063"/>
            <a:ext cx="3505200" cy="590567"/>
          </a:xfrm>
        </p:spPr>
        <p:txBody>
          <a:bodyPr anchor="ctr">
            <a:noAutofit/>
          </a:bodyPr>
          <a:lstStyle>
            <a:lvl1pPr algn="l">
              <a:defRPr sz="18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図プレースホルダー 12"/>
          <p:cNvSpPr>
            <a:spLocks noGrp="1"/>
          </p:cNvSpPr>
          <p:nvPr>
            <p:ph type="pic" sz="quarter" idx="27" hasCustomPrompt="1"/>
          </p:nvPr>
        </p:nvSpPr>
        <p:spPr>
          <a:xfrm>
            <a:off x="13776009" y="6408859"/>
            <a:ext cx="552341" cy="55234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14340115" y="6398063"/>
            <a:ext cx="3505200" cy="590567"/>
          </a:xfrm>
        </p:spPr>
        <p:txBody>
          <a:bodyPr anchor="ctr">
            <a:noAutofit/>
          </a:bodyPr>
          <a:lstStyle>
            <a:lvl1pPr algn="l">
              <a:defRPr sz="18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図プレースホルダー 12"/>
          <p:cNvSpPr>
            <a:spLocks noGrp="1"/>
          </p:cNvSpPr>
          <p:nvPr>
            <p:ph type="pic" sz="quarter" idx="29" hasCustomPrompt="1"/>
          </p:nvPr>
        </p:nvSpPr>
        <p:spPr>
          <a:xfrm>
            <a:off x="9458009" y="7272459"/>
            <a:ext cx="552341" cy="55234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10022115" y="7261663"/>
            <a:ext cx="3505200" cy="590567"/>
          </a:xfrm>
        </p:spPr>
        <p:txBody>
          <a:bodyPr anchor="ctr">
            <a:noAutofit/>
          </a:bodyPr>
          <a:lstStyle>
            <a:lvl1pPr algn="l">
              <a:defRPr sz="18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図プレースホルダー 12"/>
          <p:cNvSpPr>
            <a:spLocks noGrp="1"/>
          </p:cNvSpPr>
          <p:nvPr>
            <p:ph type="pic" sz="quarter" idx="31" hasCustomPrompt="1"/>
          </p:nvPr>
        </p:nvSpPr>
        <p:spPr>
          <a:xfrm>
            <a:off x="13776009" y="7272459"/>
            <a:ext cx="552341" cy="55234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14340115" y="7261663"/>
            <a:ext cx="3505200" cy="590567"/>
          </a:xfrm>
        </p:spPr>
        <p:txBody>
          <a:bodyPr anchor="ctr">
            <a:noAutofit/>
          </a:bodyPr>
          <a:lstStyle>
            <a:lvl1pPr algn="l">
              <a:defRPr sz="18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円/楕円 25"/>
          <p:cNvSpPr/>
          <p:nvPr userDrawn="1"/>
        </p:nvSpPr>
        <p:spPr>
          <a:xfrm>
            <a:off x="9052460" y="1738038"/>
            <a:ext cx="504373" cy="5043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41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200"/>
                            </p:stCondLst>
                            <p:childTnLst>
                              <p:par>
                                <p:cTn id="144" presetID="34" presetClass="emph" presetSubtype="0" fill="hold" grpId="1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 animBg="1"/>
      <p:bldP spid="23" grpId="1" animBg="1"/>
      <p:bldP spid="27" grpId="0" animBg="1"/>
      <p:bldP spid="27" grpId="1" animBg="1"/>
      <p:bldP spid="2" grpId="0" animBg="1"/>
      <p:bldP spid="2" grpId="1" animBg="1"/>
      <p:bldP spid="25" grpId="0" animBg="1"/>
      <p:bldP spid="25" grpId="1" animBg="1"/>
      <p:bldP spid="24" grpId="0" animBg="1"/>
      <p:bldP spid="24" grpId="1" animBg="1"/>
      <p:bldP spid="6" grpId="0" animBg="1"/>
      <p:bldP spid="6" grpId="1" animBg="1"/>
      <p:bldP spid="8" grpId="0"/>
      <p:bldP spid="8" grpId="1"/>
      <p:bldP spid="9" grpId="0" animBg="1"/>
      <p:bldP spid="9" grpId="1" animBg="1"/>
      <p:bldP spid="10" grpId="0"/>
      <p:bldP spid="10" grpId="1"/>
      <p:bldP spid="1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3" grpId="1"/>
      <p:bldP spid="14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/>
      <p:bldP spid="17" grpId="1"/>
      <p:bldP spid="18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/>
      <p:bldP spid="19" grpId="1"/>
      <p:bldP spid="20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/>
      <p:bldP spid="21" grpId="1"/>
      <p:bldP spid="22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26" grpId="1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ram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グループ化 38"/>
          <p:cNvGrpSpPr/>
          <p:nvPr userDrawn="1"/>
        </p:nvGrpSpPr>
        <p:grpSpPr>
          <a:xfrm flipH="1">
            <a:off x="6153597" y="2531512"/>
            <a:ext cx="4056747" cy="7542332"/>
            <a:chOff x="1400631" y="2191657"/>
            <a:chExt cx="3439887" cy="6734629"/>
          </a:xfrm>
          <a:solidFill>
            <a:schemeClr val="bg1">
              <a:lumMod val="85000"/>
            </a:schemeClr>
          </a:solidFill>
        </p:grpSpPr>
        <p:sp>
          <p:nvSpPr>
            <p:cNvPr id="53" name="直角三角形 52"/>
            <p:cNvSpPr/>
            <p:nvPr userDrawn="1"/>
          </p:nvSpPr>
          <p:spPr>
            <a:xfrm flipH="1">
              <a:off x="1400631" y="2191657"/>
              <a:ext cx="3439885" cy="515982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直角三角形 53"/>
            <p:cNvSpPr/>
            <p:nvPr userDrawn="1"/>
          </p:nvSpPr>
          <p:spPr>
            <a:xfrm rot="16200000" flipH="1">
              <a:off x="2333175" y="6418942"/>
              <a:ext cx="1574800" cy="343988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5" name="グループ化 84"/>
          <p:cNvGrpSpPr/>
          <p:nvPr userDrawn="1"/>
        </p:nvGrpSpPr>
        <p:grpSpPr>
          <a:xfrm>
            <a:off x="2096849" y="2533939"/>
            <a:ext cx="4056747" cy="7542332"/>
            <a:chOff x="1400631" y="2191657"/>
            <a:chExt cx="3439887" cy="6734629"/>
          </a:xfrm>
          <a:solidFill>
            <a:schemeClr val="bg1">
              <a:lumMod val="65000"/>
            </a:schemeClr>
          </a:solidFill>
        </p:grpSpPr>
        <p:sp>
          <p:nvSpPr>
            <p:cNvPr id="86" name="直角三角形 85"/>
            <p:cNvSpPr/>
            <p:nvPr userDrawn="1"/>
          </p:nvSpPr>
          <p:spPr>
            <a:xfrm flipH="1">
              <a:off x="1400631" y="2191657"/>
              <a:ext cx="3439885" cy="515982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直角三角形 86"/>
            <p:cNvSpPr/>
            <p:nvPr userDrawn="1"/>
          </p:nvSpPr>
          <p:spPr>
            <a:xfrm rot="16200000" flipH="1">
              <a:off x="2333175" y="6418942"/>
              <a:ext cx="1574800" cy="343988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8" name="直角三角形 25"/>
          <p:cNvSpPr/>
          <p:nvPr userDrawn="1"/>
        </p:nvSpPr>
        <p:spPr>
          <a:xfrm rot="16200000" flipH="1">
            <a:off x="884597" y="-884601"/>
            <a:ext cx="4385420" cy="6154621"/>
          </a:xfrm>
          <a:custGeom>
            <a:avLst/>
            <a:gdLst/>
            <a:ahLst/>
            <a:cxnLst/>
            <a:rect l="l" t="t" r="r" b="b"/>
            <a:pathLst>
              <a:path w="4385420" h="6154621">
                <a:moveTo>
                  <a:pt x="688593" y="1814402"/>
                </a:moveTo>
                <a:lnTo>
                  <a:pt x="2537007" y="6154621"/>
                </a:lnTo>
                <a:lnTo>
                  <a:pt x="2537007" y="6154618"/>
                </a:lnTo>
                <a:lnTo>
                  <a:pt x="4385420" y="6154618"/>
                </a:lnTo>
                <a:lnTo>
                  <a:pt x="2537006" y="1814399"/>
                </a:lnTo>
                <a:lnTo>
                  <a:pt x="2537006" y="1814402"/>
                </a:lnTo>
                <a:close/>
                <a:moveTo>
                  <a:pt x="0" y="0"/>
                </a:moveTo>
                <a:lnTo>
                  <a:pt x="0" y="197532"/>
                </a:lnTo>
                <a:lnTo>
                  <a:pt x="688592" y="1814398"/>
                </a:lnTo>
                <a:lnTo>
                  <a:pt x="688592" y="1814395"/>
                </a:lnTo>
                <a:lnTo>
                  <a:pt x="2537005" y="1814395"/>
                </a:lnTo>
                <a:lnTo>
                  <a:pt x="176429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フリーフォーム 67"/>
          <p:cNvSpPr/>
          <p:nvPr userDrawn="1"/>
        </p:nvSpPr>
        <p:spPr>
          <a:xfrm>
            <a:off x="6154618" y="2533939"/>
            <a:ext cx="1001379" cy="1851482"/>
          </a:xfrm>
          <a:custGeom>
            <a:avLst/>
            <a:gdLst>
              <a:gd name="connsiteX0" fmla="*/ 0 w 1001379"/>
              <a:gd name="connsiteY0" fmla="*/ 0 h 1851482"/>
              <a:gd name="connsiteX1" fmla="*/ 1001379 w 1001379"/>
              <a:gd name="connsiteY1" fmla="*/ 1426422 h 1851482"/>
              <a:gd name="connsiteX2" fmla="*/ 0 w 1001379"/>
              <a:gd name="connsiteY2" fmla="*/ 1851482 h 1851482"/>
              <a:gd name="connsiteX3" fmla="*/ 0 w 1001379"/>
              <a:gd name="connsiteY3" fmla="*/ 0 h 185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1379" h="1851482">
                <a:moveTo>
                  <a:pt x="0" y="0"/>
                </a:moveTo>
                <a:lnTo>
                  <a:pt x="1001379" y="1426422"/>
                </a:lnTo>
                <a:lnTo>
                  <a:pt x="0" y="18514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36" name="直角三角形 35"/>
          <p:cNvSpPr/>
          <p:nvPr userDrawn="1"/>
        </p:nvSpPr>
        <p:spPr>
          <a:xfrm rot="16200000" flipH="1">
            <a:off x="842535" y="4764187"/>
            <a:ext cx="4469545" cy="6154621"/>
          </a:xfrm>
          <a:custGeom>
            <a:avLst/>
            <a:gdLst/>
            <a:ahLst/>
            <a:cxnLst/>
            <a:rect l="l" t="t" r="r" b="b"/>
            <a:pathLst>
              <a:path w="4469545" h="6154621">
                <a:moveTo>
                  <a:pt x="772717" y="1814402"/>
                </a:moveTo>
                <a:lnTo>
                  <a:pt x="2621131" y="6154621"/>
                </a:lnTo>
                <a:lnTo>
                  <a:pt x="2621131" y="6154618"/>
                </a:lnTo>
                <a:lnTo>
                  <a:pt x="4469545" y="6154618"/>
                </a:lnTo>
                <a:lnTo>
                  <a:pt x="2621130" y="1814399"/>
                </a:lnTo>
                <a:lnTo>
                  <a:pt x="2621130" y="1814402"/>
                </a:lnTo>
                <a:close/>
                <a:moveTo>
                  <a:pt x="0" y="0"/>
                </a:moveTo>
                <a:lnTo>
                  <a:pt x="772716" y="1814398"/>
                </a:lnTo>
                <a:lnTo>
                  <a:pt x="772716" y="1814395"/>
                </a:lnTo>
                <a:lnTo>
                  <a:pt x="2621129" y="1814395"/>
                </a:lnTo>
                <a:lnTo>
                  <a:pt x="184841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直角三角形 29"/>
          <p:cNvSpPr/>
          <p:nvPr userDrawn="1"/>
        </p:nvSpPr>
        <p:spPr>
          <a:xfrm rot="16200000" flipH="1">
            <a:off x="842535" y="968700"/>
            <a:ext cx="4469545" cy="6154621"/>
          </a:xfrm>
          <a:custGeom>
            <a:avLst/>
            <a:gdLst/>
            <a:ahLst/>
            <a:cxnLst/>
            <a:rect l="l" t="t" r="r" b="b"/>
            <a:pathLst>
              <a:path w="4469545" h="6154621">
                <a:moveTo>
                  <a:pt x="772717" y="1814402"/>
                </a:moveTo>
                <a:lnTo>
                  <a:pt x="2621131" y="6154621"/>
                </a:lnTo>
                <a:lnTo>
                  <a:pt x="2621131" y="6154618"/>
                </a:lnTo>
                <a:lnTo>
                  <a:pt x="4469545" y="6154618"/>
                </a:lnTo>
                <a:lnTo>
                  <a:pt x="2621131" y="1814399"/>
                </a:lnTo>
                <a:lnTo>
                  <a:pt x="2621131" y="1814402"/>
                </a:lnTo>
                <a:close/>
                <a:moveTo>
                  <a:pt x="0" y="0"/>
                </a:moveTo>
                <a:lnTo>
                  <a:pt x="772716" y="1814398"/>
                </a:lnTo>
                <a:lnTo>
                  <a:pt x="772716" y="1814395"/>
                </a:lnTo>
                <a:lnTo>
                  <a:pt x="2621130" y="1814395"/>
                </a:lnTo>
                <a:lnTo>
                  <a:pt x="184841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直角三角形 32"/>
          <p:cNvSpPr/>
          <p:nvPr userDrawn="1"/>
        </p:nvSpPr>
        <p:spPr>
          <a:xfrm rot="16200000" flipH="1">
            <a:off x="842536" y="2866443"/>
            <a:ext cx="4469544" cy="6154620"/>
          </a:xfrm>
          <a:custGeom>
            <a:avLst/>
            <a:gdLst/>
            <a:ahLst/>
            <a:cxnLst/>
            <a:rect l="l" t="t" r="r" b="b"/>
            <a:pathLst>
              <a:path w="4469544" h="6154620">
                <a:moveTo>
                  <a:pt x="772717" y="1814401"/>
                </a:moveTo>
                <a:lnTo>
                  <a:pt x="2621131" y="6154620"/>
                </a:lnTo>
                <a:lnTo>
                  <a:pt x="2621131" y="6154617"/>
                </a:lnTo>
                <a:lnTo>
                  <a:pt x="4469544" y="6154617"/>
                </a:lnTo>
                <a:lnTo>
                  <a:pt x="2621130" y="1814398"/>
                </a:lnTo>
                <a:lnTo>
                  <a:pt x="2621130" y="1814401"/>
                </a:lnTo>
                <a:close/>
                <a:moveTo>
                  <a:pt x="0" y="0"/>
                </a:moveTo>
                <a:lnTo>
                  <a:pt x="772716" y="1814397"/>
                </a:lnTo>
                <a:lnTo>
                  <a:pt x="772716" y="1814394"/>
                </a:lnTo>
                <a:lnTo>
                  <a:pt x="2621129" y="1814394"/>
                </a:lnTo>
                <a:lnTo>
                  <a:pt x="184841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フリーフォーム 65"/>
          <p:cNvSpPr/>
          <p:nvPr userDrawn="1"/>
        </p:nvSpPr>
        <p:spPr>
          <a:xfrm>
            <a:off x="6154617" y="3998626"/>
            <a:ext cx="2026350" cy="2281896"/>
          </a:xfrm>
          <a:custGeom>
            <a:avLst/>
            <a:gdLst>
              <a:gd name="connsiteX0" fmla="*/ 1028242 w 2026350"/>
              <a:gd name="connsiteY0" fmla="*/ 0 h 2281896"/>
              <a:gd name="connsiteX1" fmla="*/ 2026350 w 2026350"/>
              <a:gd name="connsiteY1" fmla="*/ 1421762 h 2281896"/>
              <a:gd name="connsiteX2" fmla="*/ 0 w 2026350"/>
              <a:gd name="connsiteY2" fmla="*/ 2281896 h 2281896"/>
              <a:gd name="connsiteX3" fmla="*/ 0 w 2026350"/>
              <a:gd name="connsiteY3" fmla="*/ 436463 h 2281896"/>
              <a:gd name="connsiteX4" fmla="*/ 1028242 w 2026350"/>
              <a:gd name="connsiteY4" fmla="*/ 0 h 2281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6350" h="2281896">
                <a:moveTo>
                  <a:pt x="1028242" y="0"/>
                </a:moveTo>
                <a:lnTo>
                  <a:pt x="2026350" y="1421762"/>
                </a:lnTo>
                <a:lnTo>
                  <a:pt x="0" y="2281896"/>
                </a:lnTo>
                <a:lnTo>
                  <a:pt x="0" y="436463"/>
                </a:lnTo>
                <a:lnTo>
                  <a:pt x="102824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63" name="フリーフォーム 62"/>
          <p:cNvSpPr/>
          <p:nvPr userDrawn="1"/>
        </p:nvSpPr>
        <p:spPr>
          <a:xfrm>
            <a:off x="6154618" y="5458653"/>
            <a:ext cx="3052187" cy="2718573"/>
          </a:xfrm>
          <a:custGeom>
            <a:avLst/>
            <a:gdLst>
              <a:gd name="connsiteX0" fmla="*/ 2053212 w 3052187"/>
              <a:gd name="connsiteY0" fmla="*/ 0 h 2718573"/>
              <a:gd name="connsiteX1" fmla="*/ 3052187 w 3052187"/>
              <a:gd name="connsiteY1" fmla="*/ 1422997 h 2718573"/>
              <a:gd name="connsiteX2" fmla="*/ 0 w 3052187"/>
              <a:gd name="connsiteY2" fmla="*/ 2718573 h 2718573"/>
              <a:gd name="connsiteX3" fmla="*/ 0 w 3052187"/>
              <a:gd name="connsiteY3" fmla="*/ 871537 h 2718573"/>
              <a:gd name="connsiteX4" fmla="*/ 2053212 w 3052187"/>
              <a:gd name="connsiteY4" fmla="*/ 0 h 27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2187" h="2718573">
                <a:moveTo>
                  <a:pt x="2053212" y="0"/>
                </a:moveTo>
                <a:lnTo>
                  <a:pt x="3052187" y="1422997"/>
                </a:lnTo>
                <a:lnTo>
                  <a:pt x="0" y="2718573"/>
                </a:lnTo>
                <a:lnTo>
                  <a:pt x="0" y="871537"/>
                </a:lnTo>
                <a:lnTo>
                  <a:pt x="2053212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9" name="グループ化 8"/>
          <p:cNvGrpSpPr/>
          <p:nvPr userDrawn="1"/>
        </p:nvGrpSpPr>
        <p:grpSpPr>
          <a:xfrm>
            <a:off x="6154615" y="6919914"/>
            <a:ext cx="4056748" cy="3156356"/>
            <a:chOff x="7549101" y="6886372"/>
            <a:chExt cx="4056748" cy="3156356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60" name="フリーフォーム 59"/>
            <p:cNvSpPr/>
            <p:nvPr userDrawn="1"/>
          </p:nvSpPr>
          <p:spPr>
            <a:xfrm>
              <a:off x="7549104" y="6886372"/>
              <a:ext cx="4056745" cy="1392686"/>
            </a:xfrm>
            <a:custGeom>
              <a:avLst/>
              <a:gdLst>
                <a:gd name="connsiteX0" fmla="*/ 3079049 w 4056745"/>
                <a:gd name="connsiteY0" fmla="*/ 0 h 1392686"/>
                <a:gd name="connsiteX1" fmla="*/ 4056745 w 4056745"/>
                <a:gd name="connsiteY1" fmla="*/ 1392686 h 1392686"/>
                <a:gd name="connsiteX2" fmla="*/ 0 w 4056745"/>
                <a:gd name="connsiteY2" fmla="*/ 1392686 h 1392686"/>
                <a:gd name="connsiteX3" fmla="*/ 0 w 4056745"/>
                <a:gd name="connsiteY3" fmla="*/ 1306979 h 1392686"/>
                <a:gd name="connsiteX4" fmla="*/ 3079049 w 4056745"/>
                <a:gd name="connsiteY4" fmla="*/ 0 h 1392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6745" h="1392686">
                  <a:moveTo>
                    <a:pt x="3079049" y="0"/>
                  </a:moveTo>
                  <a:lnTo>
                    <a:pt x="4056745" y="1392686"/>
                  </a:lnTo>
                  <a:lnTo>
                    <a:pt x="0" y="1392686"/>
                  </a:lnTo>
                  <a:lnTo>
                    <a:pt x="0" y="1306979"/>
                  </a:lnTo>
                  <a:lnTo>
                    <a:pt x="307904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フリーフォーム 57"/>
            <p:cNvSpPr/>
            <p:nvPr userDrawn="1"/>
          </p:nvSpPr>
          <p:spPr>
            <a:xfrm>
              <a:off x="7549101" y="8279059"/>
              <a:ext cx="4056747" cy="1763669"/>
            </a:xfrm>
            <a:custGeom>
              <a:avLst/>
              <a:gdLst>
                <a:gd name="connsiteX0" fmla="*/ 0 w 4056747"/>
                <a:gd name="connsiteY0" fmla="*/ 0 h 1763669"/>
                <a:gd name="connsiteX1" fmla="*/ 4056747 w 4056747"/>
                <a:gd name="connsiteY1" fmla="*/ 0 h 1763669"/>
                <a:gd name="connsiteX2" fmla="*/ 0 w 4056747"/>
                <a:gd name="connsiteY2" fmla="*/ 1763669 h 1763669"/>
                <a:gd name="connsiteX3" fmla="*/ 0 w 4056747"/>
                <a:gd name="connsiteY3" fmla="*/ 0 h 176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6747" h="1763669">
                  <a:moveTo>
                    <a:pt x="0" y="0"/>
                  </a:moveTo>
                  <a:lnTo>
                    <a:pt x="4056747" y="0"/>
                  </a:lnTo>
                  <a:lnTo>
                    <a:pt x="0" y="176366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 rot="1380000">
            <a:off x="1279776" y="1724416"/>
            <a:ext cx="3914371" cy="1060769"/>
          </a:xfrm>
        </p:spPr>
        <p:txBody>
          <a:bodyPr anchor="ctr">
            <a:noAutofit/>
          </a:bodyPr>
          <a:lstStyle>
            <a:lvl1pPr algn="r">
              <a:defRPr sz="32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1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 rot="1380000">
            <a:off x="1279776" y="3627307"/>
            <a:ext cx="3914371" cy="1060769"/>
          </a:xfrm>
        </p:spPr>
        <p:txBody>
          <a:bodyPr anchor="ctr">
            <a:noAutofit/>
          </a:bodyPr>
          <a:lstStyle>
            <a:lvl1pPr algn="r">
              <a:defRPr sz="32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 rot="1380000">
            <a:off x="1279776" y="5530198"/>
            <a:ext cx="3914371" cy="1060769"/>
          </a:xfrm>
        </p:spPr>
        <p:txBody>
          <a:bodyPr anchor="ctr">
            <a:noAutofit/>
          </a:bodyPr>
          <a:lstStyle>
            <a:lvl1pPr algn="r">
              <a:defRPr sz="32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 rot="1380000">
            <a:off x="1279776" y="7433090"/>
            <a:ext cx="3914371" cy="1060769"/>
          </a:xfrm>
        </p:spPr>
        <p:txBody>
          <a:bodyPr anchor="ctr">
            <a:noAutofit/>
          </a:bodyPr>
          <a:lstStyle>
            <a:lvl1pPr algn="r">
              <a:defRPr sz="32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 userDrawn="1"/>
        </p:nvSpPr>
        <p:spPr>
          <a:xfrm>
            <a:off x="6180019" y="3503092"/>
            <a:ext cx="771365" cy="707886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</a:rPr>
              <a:t>01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65" name="テキスト ボックス 64"/>
          <p:cNvSpPr txBox="1"/>
          <p:nvPr userDrawn="1"/>
        </p:nvSpPr>
        <p:spPr>
          <a:xfrm>
            <a:off x="6713912" y="5157454"/>
            <a:ext cx="771365" cy="707886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</a:rPr>
              <a:t>02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67" name="テキスト ボックス 66"/>
          <p:cNvSpPr txBox="1"/>
          <p:nvPr userDrawn="1"/>
        </p:nvSpPr>
        <p:spPr>
          <a:xfrm>
            <a:off x="7270297" y="6823360"/>
            <a:ext cx="771365" cy="707886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</a:rPr>
              <a:t>03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69" name="テキスト ボックス 68"/>
          <p:cNvSpPr txBox="1"/>
          <p:nvPr userDrawn="1"/>
        </p:nvSpPr>
        <p:spPr>
          <a:xfrm>
            <a:off x="7799473" y="8465001"/>
            <a:ext cx="771365" cy="707886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</a:rPr>
              <a:t>04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70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 rot="1380000">
            <a:off x="5048898" y="2851349"/>
            <a:ext cx="664454" cy="66445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1" name="図プレースホルダー 7"/>
          <p:cNvSpPr>
            <a:spLocks noGrp="1"/>
          </p:cNvSpPr>
          <p:nvPr>
            <p:ph type="pic" sz="quarter" idx="28" hasCustomPrompt="1"/>
          </p:nvPr>
        </p:nvSpPr>
        <p:spPr>
          <a:xfrm rot="1380000">
            <a:off x="5048898" y="4752195"/>
            <a:ext cx="664454" cy="66445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2" name="図プレースホルダー 7"/>
          <p:cNvSpPr>
            <a:spLocks noGrp="1"/>
          </p:cNvSpPr>
          <p:nvPr>
            <p:ph type="pic" sz="quarter" idx="29" hasCustomPrompt="1"/>
          </p:nvPr>
        </p:nvSpPr>
        <p:spPr>
          <a:xfrm rot="1380000">
            <a:off x="5048898" y="6653041"/>
            <a:ext cx="664454" cy="66445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3" name="図プレースホルダー 7"/>
          <p:cNvSpPr>
            <a:spLocks noGrp="1"/>
          </p:cNvSpPr>
          <p:nvPr>
            <p:ph type="pic" sz="quarter" idx="30" hasCustomPrompt="1"/>
          </p:nvPr>
        </p:nvSpPr>
        <p:spPr>
          <a:xfrm rot="1380000">
            <a:off x="5048898" y="8553888"/>
            <a:ext cx="664454" cy="66445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4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7202057" y="2463272"/>
            <a:ext cx="7416799" cy="1350309"/>
          </a:xfrm>
        </p:spPr>
        <p:txBody>
          <a:bodyPr anchor="ctr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5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8263702" y="3895507"/>
            <a:ext cx="7416799" cy="1350309"/>
          </a:xfrm>
        </p:spPr>
        <p:txBody>
          <a:bodyPr anchor="ctr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6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9291883" y="5327742"/>
            <a:ext cx="7416799" cy="1350309"/>
          </a:xfrm>
        </p:spPr>
        <p:txBody>
          <a:bodyPr anchor="ctr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10245469" y="6759976"/>
            <a:ext cx="7416799" cy="1350309"/>
          </a:xfrm>
        </p:spPr>
        <p:txBody>
          <a:bodyPr anchor="ctr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9" name="正方形/長方形 78"/>
          <p:cNvSpPr/>
          <p:nvPr userDrawn="1"/>
        </p:nvSpPr>
        <p:spPr>
          <a:xfrm>
            <a:off x="-1" y="0"/>
            <a:ext cx="18286413" cy="1118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6043539" y="246956"/>
            <a:ext cx="11765081" cy="120315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8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115547" y="1543100"/>
            <a:ext cx="11659064" cy="504056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4" name="正方形/長方形 83"/>
          <p:cNvSpPr/>
          <p:nvPr userDrawn="1"/>
        </p:nvSpPr>
        <p:spPr>
          <a:xfrm>
            <a:off x="6187555" y="1399084"/>
            <a:ext cx="3240360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561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25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25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250"/>
                            </p:stCondLst>
                            <p:childTnLst>
                              <p:par>
                                <p:cTn id="9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25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25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750"/>
                            </p:stCondLst>
                            <p:childTnLst>
                              <p:par>
                                <p:cTn id="12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25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25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10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1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10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8" grpId="1" animBg="1"/>
      <p:bldP spid="68" grpId="0" animBg="1"/>
      <p:bldP spid="68" grpId="1" animBg="1"/>
      <p:bldP spid="36" grpId="0" animBg="1"/>
      <p:bldP spid="36" grpId="1" animBg="1"/>
      <p:bldP spid="30" grpId="0" animBg="1"/>
      <p:bldP spid="30" grpId="1" animBg="1"/>
      <p:bldP spid="33" grpId="0" animBg="1"/>
      <p:bldP spid="33" grpId="1" animBg="1"/>
      <p:bldP spid="66" grpId="0" animBg="1"/>
      <p:bldP spid="66" grpId="1" animBg="1"/>
      <p:bldP spid="63" grpId="0" animBg="1"/>
      <p:bldP spid="63" grpId="1" animBg="1"/>
      <p:bldP spid="59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6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6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2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/>
      <p:bldP spid="65" grpId="0"/>
      <p:bldP spid="67" grpId="0"/>
      <p:bldP spid="69" grpId="0"/>
      <p:bldP spid="70" grpId="0"/>
      <p:bldP spid="71" grpId="0"/>
      <p:bldP spid="72" grpId="0"/>
      <p:bldP spid="73" grpId="0"/>
      <p:bldP spid="7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2" grpId="0"/>
      <p:bldP spid="8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Simple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 userDrawn="1"/>
        </p:nvSpPr>
        <p:spPr>
          <a:xfrm>
            <a:off x="-1" y="0"/>
            <a:ext cx="18286413" cy="1118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 userDrawn="1"/>
        </p:nvSpPr>
        <p:spPr>
          <a:xfrm>
            <a:off x="2656478" y="2844325"/>
            <a:ext cx="659206" cy="6592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7" name="円/楕円 6"/>
          <p:cNvSpPr/>
          <p:nvPr userDrawn="1"/>
        </p:nvSpPr>
        <p:spPr>
          <a:xfrm>
            <a:off x="2656478" y="4184103"/>
            <a:ext cx="659206" cy="65920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2</a:t>
            </a:r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3562010" y="2735836"/>
            <a:ext cx="12310972" cy="892146"/>
          </a:xfrm>
        </p:spPr>
        <p:txBody>
          <a:bodyPr anchor="ctr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3562010" y="4075614"/>
            <a:ext cx="12310972" cy="892146"/>
          </a:xfrm>
        </p:spPr>
        <p:txBody>
          <a:bodyPr anchor="ctr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円/楕円 9"/>
          <p:cNvSpPr/>
          <p:nvPr userDrawn="1"/>
        </p:nvSpPr>
        <p:spPr>
          <a:xfrm>
            <a:off x="2656478" y="5523881"/>
            <a:ext cx="659206" cy="6592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3562010" y="5415392"/>
            <a:ext cx="12310972" cy="892146"/>
          </a:xfrm>
        </p:spPr>
        <p:txBody>
          <a:bodyPr anchor="ctr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円/楕円 11"/>
          <p:cNvSpPr/>
          <p:nvPr userDrawn="1"/>
        </p:nvSpPr>
        <p:spPr>
          <a:xfrm>
            <a:off x="2656478" y="6863659"/>
            <a:ext cx="659206" cy="65920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4</a:t>
            </a:r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3562010" y="6755170"/>
            <a:ext cx="12310972" cy="892146"/>
          </a:xfrm>
        </p:spPr>
        <p:txBody>
          <a:bodyPr anchor="ctr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円/楕円 13"/>
          <p:cNvSpPr/>
          <p:nvPr userDrawn="1"/>
        </p:nvSpPr>
        <p:spPr>
          <a:xfrm>
            <a:off x="2656478" y="8203437"/>
            <a:ext cx="659206" cy="65920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5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3562010" y="8094948"/>
            <a:ext cx="12310972" cy="892146"/>
          </a:xfrm>
        </p:spPr>
        <p:txBody>
          <a:bodyPr anchor="ctr">
            <a:noAutofit/>
          </a:bodyPr>
          <a:lstStyle>
            <a:lvl1pPr algn="l">
              <a:defRPr sz="2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 userDrawn="1"/>
        </p:nvSpPr>
        <p:spPr>
          <a:xfrm>
            <a:off x="0" y="0"/>
            <a:ext cx="18286413" cy="20174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タイトル 1"/>
          <p:cNvSpPr>
            <a:spLocks noGrp="1"/>
          </p:cNvSpPr>
          <p:nvPr>
            <p:ph type="title" hasCustomPrompt="1"/>
          </p:nvPr>
        </p:nvSpPr>
        <p:spPr>
          <a:xfrm>
            <a:off x="884799" y="457199"/>
            <a:ext cx="16516812" cy="1161143"/>
          </a:xfrm>
        </p:spPr>
        <p:txBody>
          <a:bodyPr>
            <a:noAutofit/>
          </a:bodyPr>
          <a:lstStyle>
            <a:lvl1pPr algn="ctr">
              <a:defRPr sz="66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1640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/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  <p:bldP spid="1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  <p:bldP spid="17" grpId="0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 userDrawn="1"/>
        </p:nvSpPr>
        <p:spPr>
          <a:xfrm>
            <a:off x="-1" y="0"/>
            <a:ext cx="18286413" cy="1118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71510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1371481" y="3972857"/>
            <a:ext cx="15543451" cy="1585999"/>
          </a:xfrm>
        </p:spPr>
        <p:txBody>
          <a:bodyPr anchor="t">
            <a:noAutofit/>
          </a:bodyPr>
          <a:lstStyle>
            <a:lvl1pPr algn="ctr">
              <a:defRPr sz="9600" baseline="0">
                <a:solidFill>
                  <a:schemeClr val="accent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YOUR TITLE GOES HERE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1366342" y="8527876"/>
            <a:ext cx="15553728" cy="151216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1366342" y="5503590"/>
            <a:ext cx="15553728" cy="864046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grpSp>
        <p:nvGrpSpPr>
          <p:cNvPr id="6" name="グループ化 5"/>
          <p:cNvGrpSpPr/>
          <p:nvPr userDrawn="1"/>
        </p:nvGrpSpPr>
        <p:grpSpPr>
          <a:xfrm>
            <a:off x="8595214" y="8095828"/>
            <a:ext cx="1088138" cy="188527"/>
            <a:chOff x="8595214" y="6592642"/>
            <a:chExt cx="1088138" cy="188527"/>
          </a:xfrm>
        </p:grpSpPr>
        <p:sp>
          <p:nvSpPr>
            <p:cNvPr id="24" name="円/楕円 23"/>
            <p:cNvSpPr/>
            <p:nvPr userDrawn="1"/>
          </p:nvSpPr>
          <p:spPr>
            <a:xfrm>
              <a:off x="9048943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円/楕円 24"/>
            <p:cNvSpPr/>
            <p:nvPr userDrawn="1"/>
          </p:nvSpPr>
          <p:spPr>
            <a:xfrm>
              <a:off x="8595214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円/楕円 25"/>
            <p:cNvSpPr/>
            <p:nvPr userDrawn="1"/>
          </p:nvSpPr>
          <p:spPr>
            <a:xfrm>
              <a:off x="9494825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円/楕円 3"/>
          <p:cNvSpPr/>
          <p:nvPr userDrawn="1"/>
        </p:nvSpPr>
        <p:spPr>
          <a:xfrm>
            <a:off x="7039260" y="2492117"/>
            <a:ext cx="864096" cy="8640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2" name="円/楕円 11"/>
          <p:cNvSpPr/>
          <p:nvPr userDrawn="1"/>
        </p:nvSpPr>
        <p:spPr>
          <a:xfrm>
            <a:off x="8153859" y="2492117"/>
            <a:ext cx="864096" cy="8640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 userDrawn="1"/>
        </p:nvSpPr>
        <p:spPr>
          <a:xfrm>
            <a:off x="9268458" y="2492117"/>
            <a:ext cx="864096" cy="86409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 userDrawn="1"/>
        </p:nvSpPr>
        <p:spPr>
          <a:xfrm>
            <a:off x="10383056" y="2492117"/>
            <a:ext cx="864096" cy="86409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66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9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9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  <p:bldP spid="4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 userDrawn="1"/>
        </p:nvSpPr>
        <p:spPr>
          <a:xfrm rot="21066044">
            <a:off x="-9553475" y="-4938712"/>
            <a:ext cx="35411092" cy="10287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 rot="21066044">
            <a:off x="-7789278" y="5016998"/>
            <a:ext cx="35401862" cy="10287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 userDrawn="1"/>
        </p:nvSpPr>
        <p:spPr>
          <a:xfrm rot="21066044">
            <a:off x="-9553475" y="-4938712"/>
            <a:ext cx="35411092" cy="10287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 userDrawn="1"/>
        </p:nvSpPr>
        <p:spPr>
          <a:xfrm rot="21066044">
            <a:off x="-7789278" y="5016998"/>
            <a:ext cx="35401862" cy="10287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 userDrawn="1"/>
        </p:nvSpPr>
        <p:spPr>
          <a:xfrm rot="21066044">
            <a:off x="-9553475" y="-4938712"/>
            <a:ext cx="35411092" cy="10287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 userDrawn="1"/>
        </p:nvSpPr>
        <p:spPr>
          <a:xfrm rot="21066044">
            <a:off x="-7789278" y="5016998"/>
            <a:ext cx="35401862" cy="10287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 userDrawn="1"/>
        </p:nvSpPr>
        <p:spPr>
          <a:xfrm rot="21066044">
            <a:off x="-9553475" y="-4938712"/>
            <a:ext cx="35411092" cy="10287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 userDrawn="1"/>
        </p:nvSpPr>
        <p:spPr>
          <a:xfrm rot="21066044">
            <a:off x="-7789278" y="5016998"/>
            <a:ext cx="35401862" cy="10287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" name="グループ化 13"/>
          <p:cNvGrpSpPr/>
          <p:nvPr userDrawn="1"/>
        </p:nvGrpSpPr>
        <p:grpSpPr>
          <a:xfrm rot="17100000">
            <a:off x="6622413" y="2420092"/>
            <a:ext cx="5040000" cy="5040000"/>
            <a:chOff x="6682240" y="2680152"/>
            <a:chExt cx="5040000" cy="5040000"/>
          </a:xfrm>
        </p:grpSpPr>
        <p:sp>
          <p:nvSpPr>
            <p:cNvPr id="15" name="円/楕円 14"/>
            <p:cNvSpPr/>
            <p:nvPr userDrawn="1"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アーチ 15"/>
            <p:cNvSpPr/>
            <p:nvPr userDrawn="1"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801423"/>
                <a:gd name="adj3" fmla="val 148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グループ化 16"/>
          <p:cNvGrpSpPr>
            <a:grpSpLocks noChangeAspect="1"/>
          </p:cNvGrpSpPr>
          <p:nvPr userDrawn="1"/>
        </p:nvGrpSpPr>
        <p:grpSpPr>
          <a:xfrm rot="11994079">
            <a:off x="6442413" y="2240092"/>
            <a:ext cx="5400000" cy="5400000"/>
            <a:chOff x="6682240" y="2680152"/>
            <a:chExt cx="5040000" cy="5040000"/>
          </a:xfrm>
        </p:grpSpPr>
        <p:sp>
          <p:nvSpPr>
            <p:cNvPr id="18" name="円/楕円 17"/>
            <p:cNvSpPr/>
            <p:nvPr userDrawn="1"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アーチ 18"/>
            <p:cNvSpPr/>
            <p:nvPr userDrawn="1"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829372"/>
                <a:gd name="adj3" fmla="val 1485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グループ化 19"/>
          <p:cNvGrpSpPr>
            <a:grpSpLocks noChangeAspect="1"/>
          </p:cNvGrpSpPr>
          <p:nvPr userDrawn="1"/>
        </p:nvGrpSpPr>
        <p:grpSpPr>
          <a:xfrm rot="3600000">
            <a:off x="6262413" y="2060092"/>
            <a:ext cx="5760000" cy="5760000"/>
            <a:chOff x="6682240" y="2680152"/>
            <a:chExt cx="5040000" cy="5040000"/>
          </a:xfrm>
        </p:grpSpPr>
        <p:sp>
          <p:nvSpPr>
            <p:cNvPr id="21" name="円/楕円 20"/>
            <p:cNvSpPr/>
            <p:nvPr userDrawn="1"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アーチ 21"/>
            <p:cNvSpPr/>
            <p:nvPr userDrawn="1"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90965"/>
                <a:gd name="adj3" fmla="val 141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グループ化 22"/>
          <p:cNvGrpSpPr>
            <a:grpSpLocks noChangeAspect="1"/>
          </p:cNvGrpSpPr>
          <p:nvPr userDrawn="1"/>
        </p:nvGrpSpPr>
        <p:grpSpPr>
          <a:xfrm rot="18000000">
            <a:off x="6082413" y="1880092"/>
            <a:ext cx="6120000" cy="6120000"/>
            <a:chOff x="6682240" y="2680152"/>
            <a:chExt cx="5040000" cy="5040000"/>
          </a:xfrm>
        </p:grpSpPr>
        <p:sp>
          <p:nvSpPr>
            <p:cNvPr id="24" name="円/楕円 23"/>
            <p:cNvSpPr/>
            <p:nvPr userDrawn="1"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アーチ 24"/>
            <p:cNvSpPr/>
            <p:nvPr userDrawn="1"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81764"/>
                <a:gd name="adj3" fmla="val 134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グループ化 25"/>
          <p:cNvGrpSpPr>
            <a:grpSpLocks noChangeAspect="1"/>
          </p:cNvGrpSpPr>
          <p:nvPr userDrawn="1"/>
        </p:nvGrpSpPr>
        <p:grpSpPr>
          <a:xfrm rot="7511662">
            <a:off x="5902413" y="1700092"/>
            <a:ext cx="6480000" cy="6480000"/>
            <a:chOff x="6682240" y="2680152"/>
            <a:chExt cx="5040000" cy="5040000"/>
          </a:xfrm>
        </p:grpSpPr>
        <p:sp>
          <p:nvSpPr>
            <p:cNvPr id="27" name="円/楕円 26"/>
            <p:cNvSpPr/>
            <p:nvPr userDrawn="1"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アーチ 27"/>
            <p:cNvSpPr/>
            <p:nvPr userDrawn="1"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55127"/>
                <a:gd name="adj3" fmla="val 1245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グループ化 28"/>
          <p:cNvGrpSpPr>
            <a:grpSpLocks noChangeAspect="1"/>
          </p:cNvGrpSpPr>
          <p:nvPr userDrawn="1"/>
        </p:nvGrpSpPr>
        <p:grpSpPr>
          <a:xfrm rot="10993309">
            <a:off x="5722413" y="1520092"/>
            <a:ext cx="6840000" cy="6840000"/>
            <a:chOff x="6682240" y="2680152"/>
            <a:chExt cx="5040000" cy="5040000"/>
          </a:xfrm>
        </p:grpSpPr>
        <p:sp>
          <p:nvSpPr>
            <p:cNvPr id="30" name="円/楕円 29"/>
            <p:cNvSpPr/>
            <p:nvPr userDrawn="1"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アーチ 30"/>
            <p:cNvSpPr/>
            <p:nvPr userDrawn="1"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48913"/>
                <a:gd name="adj3" fmla="val 1106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1371481" y="3972857"/>
            <a:ext cx="15543451" cy="1585999"/>
          </a:xfrm>
        </p:spPr>
        <p:txBody>
          <a:bodyPr anchor="t">
            <a:noAutofit/>
          </a:bodyPr>
          <a:lstStyle>
            <a:lvl1pPr algn="ctr">
              <a:defRPr sz="9600" baseline="0">
                <a:solidFill>
                  <a:schemeClr val="accent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YOUR TITLE GOES HERE</a:t>
            </a:r>
            <a:endParaRPr kumimoji="1" lang="ja-JP" altLang="en-US" dirty="0"/>
          </a:p>
        </p:txBody>
      </p:sp>
      <p:sp>
        <p:nvSpPr>
          <p:cNvPr id="33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1366342" y="5503590"/>
            <a:ext cx="15553728" cy="864046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3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1366342" y="8527876"/>
            <a:ext cx="15553728" cy="151216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grpSp>
        <p:nvGrpSpPr>
          <p:cNvPr id="35" name="グループ化 34"/>
          <p:cNvGrpSpPr/>
          <p:nvPr userDrawn="1"/>
        </p:nvGrpSpPr>
        <p:grpSpPr>
          <a:xfrm>
            <a:off x="8595214" y="8095828"/>
            <a:ext cx="1088138" cy="188527"/>
            <a:chOff x="8595214" y="6592642"/>
            <a:chExt cx="1088138" cy="188527"/>
          </a:xfrm>
        </p:grpSpPr>
        <p:sp>
          <p:nvSpPr>
            <p:cNvPr id="36" name="円/楕円 35"/>
            <p:cNvSpPr/>
            <p:nvPr userDrawn="1"/>
          </p:nvSpPr>
          <p:spPr>
            <a:xfrm>
              <a:off x="9048943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円/楕円 36"/>
            <p:cNvSpPr/>
            <p:nvPr userDrawn="1"/>
          </p:nvSpPr>
          <p:spPr>
            <a:xfrm>
              <a:off x="8595214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円/楕円 37"/>
            <p:cNvSpPr/>
            <p:nvPr userDrawn="1"/>
          </p:nvSpPr>
          <p:spPr>
            <a:xfrm>
              <a:off x="9494825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9" name="円/楕円 38"/>
          <p:cNvSpPr/>
          <p:nvPr userDrawn="1"/>
        </p:nvSpPr>
        <p:spPr>
          <a:xfrm>
            <a:off x="7039260" y="2492117"/>
            <a:ext cx="864096" cy="8640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0" name="円/楕円 39"/>
          <p:cNvSpPr/>
          <p:nvPr userDrawn="1"/>
        </p:nvSpPr>
        <p:spPr>
          <a:xfrm>
            <a:off x="8153859" y="2492117"/>
            <a:ext cx="864096" cy="8640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1" name="円/楕円 40"/>
          <p:cNvSpPr/>
          <p:nvPr userDrawn="1"/>
        </p:nvSpPr>
        <p:spPr>
          <a:xfrm>
            <a:off x="9268458" y="2492117"/>
            <a:ext cx="864096" cy="86409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2" name="円/楕円 41"/>
          <p:cNvSpPr/>
          <p:nvPr userDrawn="1"/>
        </p:nvSpPr>
        <p:spPr>
          <a:xfrm>
            <a:off x="10383056" y="2492117"/>
            <a:ext cx="864096" cy="86409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18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ac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ac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ac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ac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3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9" presetClass="entr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5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5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45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45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5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5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75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75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1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1" decel="10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1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1" decel="10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5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5" presetClass="entr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5" presetClass="entr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5" presetClass="entr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4300"/>
                            </p:stCondLst>
                            <p:childTnLst>
                              <p:par>
                                <p:cTn id="19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3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2" grpId="0"/>
      <p:bldP spid="3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1371481" y="3972857"/>
            <a:ext cx="15543451" cy="1585999"/>
          </a:xfrm>
        </p:spPr>
        <p:txBody>
          <a:bodyPr anchor="t">
            <a:noAutofit/>
          </a:bodyPr>
          <a:lstStyle>
            <a:lvl1pPr algn="ctr">
              <a:defRPr sz="9600" baseline="0">
                <a:solidFill>
                  <a:schemeClr val="accent3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1366342" y="7112000"/>
            <a:ext cx="15553728" cy="292804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cs typeface="Open Sans Light" panose="020B0306030504020204" pitchFamily="34" charset="0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1366342" y="5503590"/>
            <a:ext cx="15553728" cy="864046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grpSp>
        <p:nvGrpSpPr>
          <p:cNvPr id="6" name="グループ化 5"/>
          <p:cNvGrpSpPr/>
          <p:nvPr userDrawn="1"/>
        </p:nvGrpSpPr>
        <p:grpSpPr>
          <a:xfrm>
            <a:off x="8595214" y="6644399"/>
            <a:ext cx="1088138" cy="188527"/>
            <a:chOff x="8595214" y="6592642"/>
            <a:chExt cx="1088138" cy="188527"/>
          </a:xfrm>
        </p:grpSpPr>
        <p:sp>
          <p:nvSpPr>
            <p:cNvPr id="24" name="円/楕円 23"/>
            <p:cNvSpPr/>
            <p:nvPr userDrawn="1"/>
          </p:nvSpPr>
          <p:spPr>
            <a:xfrm>
              <a:off x="9048943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円/楕円 24"/>
            <p:cNvSpPr/>
            <p:nvPr userDrawn="1"/>
          </p:nvSpPr>
          <p:spPr>
            <a:xfrm>
              <a:off x="8595214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円/楕円 25"/>
            <p:cNvSpPr/>
            <p:nvPr userDrawn="1"/>
          </p:nvSpPr>
          <p:spPr>
            <a:xfrm>
              <a:off x="9494825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291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6413" cy="10287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649736" y="2911252"/>
            <a:ext cx="6768554" cy="676855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502246" y="2263180"/>
            <a:ext cx="1440160" cy="1440160"/>
          </a:xfrm>
          <a:prstGeom prst="ellipse">
            <a:avLst/>
          </a:prstGeom>
          <a:solidFill>
            <a:schemeClr val="accent3">
              <a:alpha val="80000"/>
            </a:schemeClr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7594055" y="6766640"/>
            <a:ext cx="936104" cy="936104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7577521" y="7951812"/>
            <a:ext cx="1403177" cy="1403177"/>
          </a:xfrm>
          <a:prstGeom prst="ellipse">
            <a:avLst/>
          </a:prstGeom>
          <a:solidFill>
            <a:schemeClr val="accent5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5" hasCustomPrompt="1"/>
          </p:nvPr>
        </p:nvSpPr>
        <p:spPr>
          <a:xfrm>
            <a:off x="610258" y="2263180"/>
            <a:ext cx="1224136" cy="1440160"/>
          </a:xfrm>
        </p:spPr>
        <p:txBody>
          <a:bodyPr anchor="ctr">
            <a:noAutofit/>
          </a:bodyPr>
          <a:lstStyle>
            <a:lvl1pPr algn="ctr">
              <a:defRPr sz="540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6" hasCustomPrompt="1"/>
          </p:nvPr>
        </p:nvSpPr>
        <p:spPr>
          <a:xfrm>
            <a:off x="3457832" y="5143872"/>
            <a:ext cx="1152363" cy="1152363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865661" y="6439644"/>
            <a:ext cx="6336704" cy="1008112"/>
          </a:xfrm>
        </p:spPr>
        <p:txBody>
          <a:bodyPr anchor="ctr">
            <a:normAutofit/>
          </a:bodyPr>
          <a:lstStyle>
            <a:lvl1pPr algn="ctr">
              <a:defRPr sz="4400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9431238" y="8298184"/>
            <a:ext cx="1185172" cy="1185172"/>
          </a:xfrm>
          <a:prstGeom prst="ellipse">
            <a:avLst/>
          </a:prstGeom>
          <a:solidFill>
            <a:schemeClr val="accent6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2086422" y="1872979"/>
            <a:ext cx="792087" cy="792087"/>
          </a:xfrm>
          <a:prstGeom prst="ellipse">
            <a:avLst/>
          </a:prstGeom>
          <a:solidFill>
            <a:schemeClr val="accent4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293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" presetClass="entr" presetSubtype="1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2" presetClass="entr" presetSubtype="1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2" presetClass="entr" presetSubtype="1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6413" cy="10287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10799390" y="2911252"/>
            <a:ext cx="6768554" cy="676855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6488022" y="2263180"/>
            <a:ext cx="1440160" cy="1440160"/>
          </a:xfrm>
          <a:prstGeom prst="ellipse">
            <a:avLst/>
          </a:prstGeom>
          <a:solidFill>
            <a:schemeClr val="accent3">
              <a:alpha val="80000"/>
            </a:schemeClr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6766942" y="7779029"/>
            <a:ext cx="936104" cy="936104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8207102" y="8295804"/>
            <a:ext cx="1403177" cy="1403177"/>
          </a:xfrm>
          <a:prstGeom prst="ellipse">
            <a:avLst/>
          </a:prstGeom>
          <a:solidFill>
            <a:schemeClr val="accent5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5" hasCustomPrompt="1"/>
          </p:nvPr>
        </p:nvSpPr>
        <p:spPr>
          <a:xfrm>
            <a:off x="16596034" y="2263180"/>
            <a:ext cx="1224136" cy="1440160"/>
          </a:xfrm>
        </p:spPr>
        <p:txBody>
          <a:bodyPr anchor="ctr">
            <a:noAutofit/>
          </a:bodyPr>
          <a:lstStyle>
            <a:lvl1pPr algn="ctr">
              <a:defRPr sz="540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6" hasCustomPrompt="1"/>
          </p:nvPr>
        </p:nvSpPr>
        <p:spPr>
          <a:xfrm>
            <a:off x="13607486" y="5143872"/>
            <a:ext cx="1152363" cy="1152363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1015315" y="6439644"/>
            <a:ext cx="6336704" cy="1008112"/>
          </a:xfrm>
        </p:spPr>
        <p:txBody>
          <a:bodyPr anchor="ctr">
            <a:normAutofit/>
          </a:bodyPr>
          <a:lstStyle>
            <a:lvl1pPr algn="ctr">
              <a:defRPr sz="4400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9610279" y="7186443"/>
            <a:ext cx="1185172" cy="1185172"/>
          </a:xfrm>
          <a:prstGeom prst="ellipse">
            <a:avLst/>
          </a:prstGeom>
          <a:solidFill>
            <a:schemeClr val="accent6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15695935" y="1436231"/>
            <a:ext cx="792087" cy="792087"/>
          </a:xfrm>
          <a:prstGeom prst="ellipse">
            <a:avLst/>
          </a:prstGeom>
          <a:solidFill>
            <a:schemeClr val="accent4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8211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6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6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6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50"/>
                            </p:stCondLst>
                            <p:childTnLst>
                              <p:par>
                                <p:cTn id="67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" presetClass="entr" presetSubtype="6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2" presetClass="entr" presetSubtype="6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2" presetClass="entr" presetSubtype="6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円/楕円 32"/>
          <p:cNvSpPr/>
          <p:nvPr userDrawn="1"/>
        </p:nvSpPr>
        <p:spPr>
          <a:xfrm>
            <a:off x="6099984" y="4672631"/>
            <a:ext cx="811957" cy="81195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6" name="円/楕円 5"/>
          <p:cNvSpPr/>
          <p:nvPr userDrawn="1"/>
        </p:nvSpPr>
        <p:spPr>
          <a:xfrm>
            <a:off x="1870398" y="1163191"/>
            <a:ext cx="5060429" cy="506042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 userDrawn="1"/>
        </p:nvSpPr>
        <p:spPr>
          <a:xfrm>
            <a:off x="1268264" y="1756094"/>
            <a:ext cx="1368152" cy="13681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 userDrawn="1"/>
        </p:nvSpPr>
        <p:spPr>
          <a:xfrm>
            <a:off x="1706513" y="1039044"/>
            <a:ext cx="5060429" cy="506042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タイトル 1"/>
          <p:cNvSpPr>
            <a:spLocks noGrp="1"/>
          </p:cNvSpPr>
          <p:nvPr>
            <p:ph type="title" hasCustomPrompt="1"/>
          </p:nvPr>
        </p:nvSpPr>
        <p:spPr>
          <a:xfrm>
            <a:off x="7545905" y="1111052"/>
            <a:ext cx="9577064" cy="1350907"/>
          </a:xfrm>
        </p:spPr>
        <p:txBody>
          <a:bodyPr anchor="b">
            <a:normAutofit/>
          </a:bodyPr>
          <a:lstStyle>
            <a:lvl1pPr>
              <a:defRPr sz="6600" baseline="0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 userDrawn="1"/>
        </p:nvSpPr>
        <p:spPr>
          <a:xfrm>
            <a:off x="7689921" y="2477183"/>
            <a:ext cx="3240360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7545905" y="2549853"/>
            <a:ext cx="9577064" cy="935442"/>
          </a:xfrm>
        </p:spPr>
        <p:txBody>
          <a:bodyPr anchor="t">
            <a:noAutofit/>
          </a:bodyPr>
          <a:lstStyle>
            <a:lvl1pPr algn="l">
              <a:defRPr sz="3200" i="1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1870398" y="1163191"/>
            <a:ext cx="4916413" cy="49164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8" name="円/楕円 7"/>
          <p:cNvSpPr/>
          <p:nvPr userDrawn="1"/>
        </p:nvSpPr>
        <p:spPr>
          <a:xfrm>
            <a:off x="8104770" y="3838753"/>
            <a:ext cx="1296145" cy="129614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8440247" y="4174230"/>
            <a:ext cx="625191" cy="62519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0" name="円/楕円 9"/>
          <p:cNvSpPr/>
          <p:nvPr userDrawn="1"/>
        </p:nvSpPr>
        <p:spPr>
          <a:xfrm>
            <a:off x="10720458" y="3838752"/>
            <a:ext cx="1296145" cy="12961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 userDrawn="1"/>
        </p:nvSpPr>
        <p:spPr>
          <a:xfrm>
            <a:off x="13319670" y="3838751"/>
            <a:ext cx="1296145" cy="129614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11055935" y="4174229"/>
            <a:ext cx="625191" cy="62519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13655147" y="4174228"/>
            <a:ext cx="625191" cy="62519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7541830" y="5279575"/>
            <a:ext cx="2448272" cy="935442"/>
          </a:xfrm>
        </p:spPr>
        <p:txBody>
          <a:bodyPr anchor="t">
            <a:noAutofit/>
          </a:bodyPr>
          <a:lstStyle>
            <a:lvl1pPr algn="ctr">
              <a:defRPr sz="2400" i="0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10151318" y="5279575"/>
            <a:ext cx="2448272" cy="935442"/>
          </a:xfrm>
        </p:spPr>
        <p:txBody>
          <a:bodyPr anchor="t">
            <a:noAutofit/>
          </a:bodyPr>
          <a:lstStyle>
            <a:lvl1pPr algn="ctr">
              <a:defRPr sz="2400" i="0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2743606" y="5277230"/>
            <a:ext cx="2448272" cy="935442"/>
          </a:xfrm>
        </p:spPr>
        <p:txBody>
          <a:bodyPr anchor="t">
            <a:noAutofit/>
          </a:bodyPr>
          <a:lstStyle>
            <a:lvl1pPr algn="ctr">
              <a:defRPr sz="2400" i="0" baseline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192885" y="6295628"/>
            <a:ext cx="15900643" cy="2016224"/>
          </a:xfrm>
        </p:spPr>
        <p:txBody>
          <a:bodyPr anchor="ctr">
            <a:normAutofit/>
          </a:bodyPr>
          <a:lstStyle>
            <a:lvl1pPr algn="l"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正方形/長方形 17"/>
          <p:cNvSpPr/>
          <p:nvPr userDrawn="1"/>
        </p:nvSpPr>
        <p:spPr>
          <a:xfrm>
            <a:off x="0" y="8527876"/>
            <a:ext cx="18286413" cy="17591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図プレースホルダー 12"/>
          <p:cNvSpPr>
            <a:spLocks noGrp="1"/>
          </p:cNvSpPr>
          <p:nvPr>
            <p:ph type="pic" sz="quarter" idx="23" hasCustomPrompt="1"/>
          </p:nvPr>
        </p:nvSpPr>
        <p:spPr>
          <a:xfrm>
            <a:off x="4016008" y="8773140"/>
            <a:ext cx="625191" cy="62519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図プレースホルダー 12"/>
          <p:cNvSpPr>
            <a:spLocks noGrp="1"/>
          </p:cNvSpPr>
          <p:nvPr>
            <p:ph type="pic" sz="quarter" idx="24" hasCustomPrompt="1"/>
          </p:nvPr>
        </p:nvSpPr>
        <p:spPr>
          <a:xfrm>
            <a:off x="8827218" y="8773139"/>
            <a:ext cx="625191" cy="62519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1" name="図プレースホルダー 12"/>
          <p:cNvSpPr>
            <a:spLocks noGrp="1"/>
          </p:cNvSpPr>
          <p:nvPr>
            <p:ph type="pic" sz="quarter" idx="25" hasCustomPrompt="1"/>
          </p:nvPr>
        </p:nvSpPr>
        <p:spPr>
          <a:xfrm>
            <a:off x="13607778" y="8773138"/>
            <a:ext cx="625191" cy="62519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384388" y="9464642"/>
            <a:ext cx="3950506" cy="575402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7164560" y="9464642"/>
            <a:ext cx="3950506" cy="575402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11961452" y="9464642"/>
            <a:ext cx="3950506" cy="575402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円/楕円 24"/>
          <p:cNvSpPr/>
          <p:nvPr userDrawn="1"/>
        </p:nvSpPr>
        <p:spPr>
          <a:xfrm>
            <a:off x="574254" y="1019175"/>
            <a:ext cx="864096" cy="8640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6" name="円/楕円 25"/>
          <p:cNvSpPr/>
          <p:nvPr userDrawn="1"/>
        </p:nvSpPr>
        <p:spPr>
          <a:xfrm>
            <a:off x="1952340" y="1066981"/>
            <a:ext cx="432048" cy="43204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/>
          <p:cNvSpPr/>
          <p:nvPr userDrawn="1"/>
        </p:nvSpPr>
        <p:spPr>
          <a:xfrm>
            <a:off x="-1" y="0"/>
            <a:ext cx="18286413" cy="1118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円/楕円 33"/>
          <p:cNvSpPr/>
          <p:nvPr userDrawn="1"/>
        </p:nvSpPr>
        <p:spPr>
          <a:xfrm>
            <a:off x="7102660" y="4288481"/>
            <a:ext cx="486995" cy="48699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03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600"/>
                            </p:stCondLst>
                            <p:childTnLst>
                              <p:par>
                                <p:cTn id="72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4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7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6000"/>
                            </p:stCondLst>
                            <p:childTnLst>
                              <p:par>
                                <p:cTn id="138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675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725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775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6" grpId="0" animBg="1"/>
      <p:bldP spid="6" grpId="1" animBg="1"/>
      <p:bldP spid="28" grpId="0" animBg="1"/>
      <p:bldP spid="28" grpId="1" animBg="1"/>
      <p:bldP spid="30" grpId="0" animBg="1"/>
      <p:bldP spid="30" grpId="1" animBg="1"/>
      <p:bldP spid="3" grpId="0"/>
      <p:bldP spid="4" grpId="0" animBg="1"/>
      <p:bldP spid="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7" grpId="1" animBg="1"/>
      <p:bldP spid="8" grpId="0" animBg="1"/>
      <p:bldP spid="9" grpId="0"/>
      <p:bldP spid="10" grpId="0" animBg="1"/>
      <p:bldP spid="11" grpId="0" animBg="1"/>
      <p:bldP spid="12" grpId="0"/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/>
      <p:bldP spid="19" grpId="0"/>
      <p:bldP spid="20" grpId="0"/>
      <p:bldP spid="21" grpId="0"/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5" grpId="1" animBg="1"/>
      <p:bldP spid="26" grpId="0" animBg="1"/>
      <p:bldP spid="26" grpId="1" animBg="1"/>
      <p:bldP spid="34" grpId="0" animBg="1"/>
      <p:bldP spid="34" grpId="1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Image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2617200" cy="25704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2573100"/>
            <a:ext cx="2617200" cy="2570400"/>
          </a:xfrm>
          <a:solidFill>
            <a:schemeClr val="accent4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1" hasCustomPrompt="1"/>
          </p:nvPr>
        </p:nvSpPr>
        <p:spPr>
          <a:xfrm>
            <a:off x="2614271" y="0"/>
            <a:ext cx="2617200" cy="2570400"/>
          </a:xfrm>
          <a:solidFill>
            <a:schemeClr val="accent6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3"/>
          <p:cNvSpPr>
            <a:spLocks noGrp="1"/>
          </p:cNvSpPr>
          <p:nvPr>
            <p:ph type="pic" sz="quarter" idx="14" hasCustomPrompt="1"/>
          </p:nvPr>
        </p:nvSpPr>
        <p:spPr>
          <a:xfrm>
            <a:off x="2614271" y="2573100"/>
            <a:ext cx="2617200" cy="2570400"/>
          </a:xfrm>
          <a:solidFill>
            <a:schemeClr val="accent2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3" name="図プレースホルダー 3"/>
          <p:cNvSpPr>
            <a:spLocks noGrp="1"/>
          </p:cNvSpPr>
          <p:nvPr>
            <p:ph type="pic" sz="quarter" idx="15" hasCustomPrompt="1"/>
          </p:nvPr>
        </p:nvSpPr>
        <p:spPr>
          <a:xfrm>
            <a:off x="5224006" y="0"/>
            <a:ext cx="2617200" cy="2570400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5" name="図プレースホルダー 3"/>
          <p:cNvSpPr>
            <a:spLocks noGrp="1"/>
          </p:cNvSpPr>
          <p:nvPr>
            <p:ph type="pic" sz="quarter" idx="17" hasCustomPrompt="1"/>
          </p:nvPr>
        </p:nvSpPr>
        <p:spPr>
          <a:xfrm>
            <a:off x="5224006" y="2573100"/>
            <a:ext cx="2617200" cy="2570400"/>
          </a:xfrm>
          <a:solidFill>
            <a:schemeClr val="accent5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5" name="図プレースホルダー 3"/>
          <p:cNvSpPr>
            <a:spLocks noGrp="1"/>
          </p:cNvSpPr>
          <p:nvPr>
            <p:ph type="pic" sz="quarter" idx="27" hasCustomPrompt="1"/>
          </p:nvPr>
        </p:nvSpPr>
        <p:spPr>
          <a:xfrm>
            <a:off x="5224006" y="5143500"/>
            <a:ext cx="2617200" cy="2570400"/>
          </a:xfrm>
          <a:solidFill>
            <a:schemeClr val="accent4"/>
          </a:solidFill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7" name="図プレースホルダー 3"/>
          <p:cNvSpPr>
            <a:spLocks noGrp="1"/>
          </p:cNvSpPr>
          <p:nvPr>
            <p:ph type="pic" sz="quarter" idx="29" hasCustomPrompt="1"/>
          </p:nvPr>
        </p:nvSpPr>
        <p:spPr>
          <a:xfrm>
            <a:off x="5224006" y="7716600"/>
            <a:ext cx="2617200" cy="2570400"/>
          </a:xfrm>
          <a:solidFill>
            <a:schemeClr val="accent2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8" name="図プレースホルダー 3"/>
          <p:cNvSpPr>
            <a:spLocks noGrp="1"/>
          </p:cNvSpPr>
          <p:nvPr>
            <p:ph type="pic" sz="quarter" idx="30" hasCustomPrompt="1"/>
          </p:nvPr>
        </p:nvSpPr>
        <p:spPr>
          <a:xfrm>
            <a:off x="7833741" y="7716600"/>
            <a:ext cx="2617200" cy="2570400"/>
          </a:xfrm>
          <a:solidFill>
            <a:schemeClr val="accent5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1" name="図プレースホルダー 3"/>
          <p:cNvSpPr>
            <a:spLocks noGrp="1"/>
          </p:cNvSpPr>
          <p:nvPr>
            <p:ph type="pic" sz="quarter" idx="33" hasCustomPrompt="1"/>
          </p:nvPr>
        </p:nvSpPr>
        <p:spPr>
          <a:xfrm>
            <a:off x="10443476" y="7716600"/>
            <a:ext cx="2617200" cy="2570400"/>
          </a:xfrm>
          <a:solidFill>
            <a:schemeClr val="accent4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8" name="図プレースホルダー 3"/>
          <p:cNvSpPr>
            <a:spLocks noGrp="1"/>
          </p:cNvSpPr>
          <p:nvPr>
            <p:ph type="pic" sz="quarter" idx="20" hasCustomPrompt="1"/>
          </p:nvPr>
        </p:nvSpPr>
        <p:spPr>
          <a:xfrm>
            <a:off x="13053211" y="0"/>
            <a:ext cx="2617200" cy="2570400"/>
          </a:xfrm>
          <a:solidFill>
            <a:schemeClr val="accent3">
              <a:lumMod val="75000"/>
            </a:schemeClr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0" name="図プレースホルダー 3"/>
          <p:cNvSpPr>
            <a:spLocks noGrp="1"/>
          </p:cNvSpPr>
          <p:nvPr>
            <p:ph type="pic" sz="quarter" idx="22" hasCustomPrompt="1"/>
          </p:nvPr>
        </p:nvSpPr>
        <p:spPr>
          <a:xfrm>
            <a:off x="13053211" y="2573100"/>
            <a:ext cx="2617200" cy="2570400"/>
          </a:xfrm>
          <a:solidFill>
            <a:schemeClr val="accent3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2" name="図プレースホルダー 3"/>
          <p:cNvSpPr>
            <a:spLocks noGrp="1"/>
          </p:cNvSpPr>
          <p:nvPr>
            <p:ph type="pic" sz="quarter" idx="34" hasCustomPrompt="1"/>
          </p:nvPr>
        </p:nvSpPr>
        <p:spPr>
          <a:xfrm>
            <a:off x="13053211" y="7716600"/>
            <a:ext cx="2617200" cy="25704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7" name="図プレースホルダー 3"/>
          <p:cNvSpPr>
            <a:spLocks noGrp="1"/>
          </p:cNvSpPr>
          <p:nvPr>
            <p:ph type="pic" sz="quarter" idx="35" hasCustomPrompt="1"/>
          </p:nvPr>
        </p:nvSpPr>
        <p:spPr>
          <a:xfrm>
            <a:off x="15662949" y="0"/>
            <a:ext cx="2617200" cy="2570400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8" name="図プレースホルダー 3"/>
          <p:cNvSpPr>
            <a:spLocks noGrp="1"/>
          </p:cNvSpPr>
          <p:nvPr>
            <p:ph type="pic" sz="quarter" idx="36" hasCustomPrompt="1"/>
          </p:nvPr>
        </p:nvSpPr>
        <p:spPr>
          <a:xfrm>
            <a:off x="15662949" y="2573100"/>
            <a:ext cx="2617200" cy="25704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40" name="図プレースホルダー 3"/>
          <p:cNvSpPr>
            <a:spLocks noGrp="1"/>
          </p:cNvSpPr>
          <p:nvPr>
            <p:ph type="pic" sz="quarter" idx="38" hasCustomPrompt="1"/>
          </p:nvPr>
        </p:nvSpPr>
        <p:spPr>
          <a:xfrm>
            <a:off x="15662949" y="7716600"/>
            <a:ext cx="2617200" cy="2570400"/>
          </a:xfrm>
          <a:solidFill>
            <a:schemeClr val="accent2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0" name="図プレースホルダー 69"/>
          <p:cNvSpPr>
            <a:spLocks noGrp="1"/>
          </p:cNvSpPr>
          <p:nvPr>
            <p:ph type="pic" sz="quarter" idx="39" hasCustomPrompt="1"/>
          </p:nvPr>
        </p:nvSpPr>
        <p:spPr>
          <a:xfrm>
            <a:off x="1" y="5143500"/>
            <a:ext cx="5223600" cy="514350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 </a:t>
            </a:r>
            <a:endParaRPr kumimoji="1" lang="ja-JP" altLang="en-US" dirty="0"/>
          </a:p>
        </p:txBody>
      </p:sp>
      <p:sp>
        <p:nvSpPr>
          <p:cNvPr id="71" name="図プレースホルダー 69"/>
          <p:cNvSpPr>
            <a:spLocks noGrp="1"/>
          </p:cNvSpPr>
          <p:nvPr>
            <p:ph type="pic" sz="quarter" idx="40" hasCustomPrompt="1"/>
          </p:nvPr>
        </p:nvSpPr>
        <p:spPr>
          <a:xfrm>
            <a:off x="7833741" y="0"/>
            <a:ext cx="5223600" cy="514350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 </a:t>
            </a:r>
            <a:endParaRPr kumimoji="1" lang="ja-JP" altLang="en-US" dirty="0"/>
          </a:p>
        </p:txBody>
      </p:sp>
      <p:sp>
        <p:nvSpPr>
          <p:cNvPr id="77" name="タイトル 1"/>
          <p:cNvSpPr>
            <a:spLocks noGrp="1"/>
          </p:cNvSpPr>
          <p:nvPr>
            <p:ph type="title" hasCustomPrompt="1"/>
          </p:nvPr>
        </p:nvSpPr>
        <p:spPr>
          <a:xfrm>
            <a:off x="8228077" y="5247624"/>
            <a:ext cx="9577064" cy="1350907"/>
          </a:xfrm>
        </p:spPr>
        <p:txBody>
          <a:bodyPr anchor="b">
            <a:normAutofit/>
          </a:bodyPr>
          <a:lstStyle>
            <a:lvl1pPr>
              <a:defRPr sz="6600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8" name="正方形/長方形 77"/>
          <p:cNvSpPr/>
          <p:nvPr userDrawn="1"/>
        </p:nvSpPr>
        <p:spPr>
          <a:xfrm>
            <a:off x="8372093" y="6613755"/>
            <a:ext cx="3240360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8228077" y="6686425"/>
            <a:ext cx="9577064" cy="935442"/>
          </a:xfrm>
        </p:spPr>
        <p:txBody>
          <a:bodyPr anchor="t">
            <a:noAutofit/>
          </a:bodyPr>
          <a:lstStyle>
            <a:lvl1pPr algn="l">
              <a:defRPr sz="3200" i="1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2617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"/>
                            </p:stCondLst>
                            <p:childTnLst>
                              <p:par>
                                <p:cTn id="6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8" grpId="0" animBg="1"/>
      <p:bldP spid="13" grpId="0" animBg="1"/>
      <p:bldP spid="15" grpId="0" animBg="1"/>
      <p:bldP spid="25" grpId="0" animBg="1"/>
      <p:bldP spid="27" grpId="0" animBg="1"/>
      <p:bldP spid="28" grpId="0" animBg="1"/>
      <p:bldP spid="31" grpId="0" animBg="1"/>
      <p:bldP spid="18" grpId="0" animBg="1"/>
      <p:bldP spid="20" grpId="0" animBg="1"/>
      <p:bldP spid="32" grpId="0" animBg="1"/>
      <p:bldP spid="37" grpId="0" animBg="1"/>
      <p:bldP spid="38" grpId="0" animBg="1"/>
      <p:bldP spid="40" grpId="0" animBg="1"/>
      <p:bldP spid="70" grpId="0" animBg="1"/>
      <p:bldP spid="71" grpId="0" animBg="1"/>
      <p:bldP spid="77" grpId="0"/>
      <p:bldP spid="78" grpId="0" animBg="1"/>
      <p:bldP spid="7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2617200" cy="25704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2573100"/>
            <a:ext cx="2617200" cy="2570400"/>
          </a:xfrm>
          <a:solidFill>
            <a:schemeClr val="accent4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1" name="図プレースホルダー 3"/>
          <p:cNvSpPr>
            <a:spLocks noGrp="1"/>
          </p:cNvSpPr>
          <p:nvPr>
            <p:ph type="pic" sz="quarter" idx="23" hasCustomPrompt="1"/>
          </p:nvPr>
        </p:nvSpPr>
        <p:spPr>
          <a:xfrm>
            <a:off x="0" y="5143500"/>
            <a:ext cx="2617200" cy="25704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3" name="図プレースホルダー 3"/>
          <p:cNvSpPr>
            <a:spLocks noGrp="1"/>
          </p:cNvSpPr>
          <p:nvPr>
            <p:ph type="pic" sz="quarter" idx="25" hasCustomPrompt="1"/>
          </p:nvPr>
        </p:nvSpPr>
        <p:spPr>
          <a:xfrm>
            <a:off x="0" y="7716600"/>
            <a:ext cx="2617200" cy="2570400"/>
          </a:xfrm>
          <a:solidFill>
            <a:schemeClr val="accent5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1" hasCustomPrompt="1"/>
          </p:nvPr>
        </p:nvSpPr>
        <p:spPr>
          <a:xfrm>
            <a:off x="2614271" y="0"/>
            <a:ext cx="2617200" cy="2570400"/>
          </a:xfrm>
          <a:solidFill>
            <a:schemeClr val="accent6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3"/>
          <p:cNvSpPr>
            <a:spLocks noGrp="1"/>
          </p:cNvSpPr>
          <p:nvPr>
            <p:ph type="pic" sz="quarter" idx="14" hasCustomPrompt="1"/>
          </p:nvPr>
        </p:nvSpPr>
        <p:spPr>
          <a:xfrm>
            <a:off x="2614271" y="2573100"/>
            <a:ext cx="2617200" cy="2570400"/>
          </a:xfrm>
          <a:solidFill>
            <a:schemeClr val="accent2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2" name="図プレースホルダー 3"/>
          <p:cNvSpPr>
            <a:spLocks noGrp="1"/>
          </p:cNvSpPr>
          <p:nvPr>
            <p:ph type="pic" sz="quarter" idx="24" hasCustomPrompt="1"/>
          </p:nvPr>
        </p:nvSpPr>
        <p:spPr>
          <a:xfrm>
            <a:off x="2614271" y="5143500"/>
            <a:ext cx="2617200" cy="2570400"/>
          </a:xfrm>
          <a:solidFill>
            <a:schemeClr val="accent3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4" name="図プレースホルダー 3"/>
          <p:cNvSpPr>
            <a:spLocks noGrp="1"/>
          </p:cNvSpPr>
          <p:nvPr>
            <p:ph type="pic" sz="quarter" idx="26" hasCustomPrompt="1"/>
          </p:nvPr>
        </p:nvSpPr>
        <p:spPr>
          <a:xfrm>
            <a:off x="2614271" y="7716600"/>
            <a:ext cx="2617200" cy="2570400"/>
          </a:xfrm>
          <a:solidFill>
            <a:schemeClr val="accent4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3" name="図プレースホルダー 3"/>
          <p:cNvSpPr>
            <a:spLocks noGrp="1"/>
          </p:cNvSpPr>
          <p:nvPr>
            <p:ph type="pic" sz="quarter" idx="15" hasCustomPrompt="1"/>
          </p:nvPr>
        </p:nvSpPr>
        <p:spPr>
          <a:xfrm>
            <a:off x="5224006" y="0"/>
            <a:ext cx="2617200" cy="2570400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5" name="図プレースホルダー 3"/>
          <p:cNvSpPr>
            <a:spLocks noGrp="1"/>
          </p:cNvSpPr>
          <p:nvPr>
            <p:ph type="pic" sz="quarter" idx="17" hasCustomPrompt="1"/>
          </p:nvPr>
        </p:nvSpPr>
        <p:spPr>
          <a:xfrm>
            <a:off x="5224006" y="2573100"/>
            <a:ext cx="2617200" cy="2570400"/>
          </a:xfrm>
          <a:solidFill>
            <a:schemeClr val="accent5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5" name="図プレースホルダー 3"/>
          <p:cNvSpPr>
            <a:spLocks noGrp="1"/>
          </p:cNvSpPr>
          <p:nvPr>
            <p:ph type="pic" sz="quarter" idx="27" hasCustomPrompt="1"/>
          </p:nvPr>
        </p:nvSpPr>
        <p:spPr>
          <a:xfrm>
            <a:off x="5224006" y="5143500"/>
            <a:ext cx="2617200" cy="2570400"/>
          </a:xfrm>
          <a:solidFill>
            <a:schemeClr val="accent4"/>
          </a:solidFill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7" name="図プレースホルダー 3"/>
          <p:cNvSpPr>
            <a:spLocks noGrp="1"/>
          </p:cNvSpPr>
          <p:nvPr>
            <p:ph type="pic" sz="quarter" idx="29" hasCustomPrompt="1"/>
          </p:nvPr>
        </p:nvSpPr>
        <p:spPr>
          <a:xfrm>
            <a:off x="5224006" y="7716600"/>
            <a:ext cx="2617200" cy="2570400"/>
          </a:xfrm>
          <a:solidFill>
            <a:schemeClr val="accent2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4" name="図プレースホルダー 3"/>
          <p:cNvSpPr>
            <a:spLocks noGrp="1"/>
          </p:cNvSpPr>
          <p:nvPr>
            <p:ph type="pic" sz="quarter" idx="16" hasCustomPrompt="1"/>
          </p:nvPr>
        </p:nvSpPr>
        <p:spPr>
          <a:xfrm>
            <a:off x="7833741" y="0"/>
            <a:ext cx="2617200" cy="2570400"/>
          </a:xfrm>
          <a:solidFill>
            <a:schemeClr val="accent5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6" name="図プレースホルダー 3"/>
          <p:cNvSpPr>
            <a:spLocks noGrp="1"/>
          </p:cNvSpPr>
          <p:nvPr>
            <p:ph type="pic" sz="quarter" idx="18" hasCustomPrompt="1"/>
          </p:nvPr>
        </p:nvSpPr>
        <p:spPr>
          <a:xfrm>
            <a:off x="7833741" y="2573100"/>
            <a:ext cx="2617200" cy="257040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6" name="図プレースホルダー 3"/>
          <p:cNvSpPr>
            <a:spLocks noGrp="1"/>
          </p:cNvSpPr>
          <p:nvPr>
            <p:ph type="pic" sz="quarter" idx="28" hasCustomPrompt="1"/>
          </p:nvPr>
        </p:nvSpPr>
        <p:spPr>
          <a:xfrm>
            <a:off x="7833741" y="5143500"/>
            <a:ext cx="2617200" cy="2570400"/>
          </a:xfrm>
          <a:solidFill>
            <a:schemeClr val="accent3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8" name="図プレースホルダー 3"/>
          <p:cNvSpPr>
            <a:spLocks noGrp="1"/>
          </p:cNvSpPr>
          <p:nvPr>
            <p:ph type="pic" sz="quarter" idx="30" hasCustomPrompt="1"/>
          </p:nvPr>
        </p:nvSpPr>
        <p:spPr>
          <a:xfrm>
            <a:off x="7833741" y="7716600"/>
            <a:ext cx="2617200" cy="2570400"/>
          </a:xfrm>
          <a:solidFill>
            <a:schemeClr val="accent5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7" name="図プレースホルダー 3"/>
          <p:cNvSpPr>
            <a:spLocks noGrp="1"/>
          </p:cNvSpPr>
          <p:nvPr>
            <p:ph type="pic" sz="quarter" idx="19" hasCustomPrompt="1"/>
          </p:nvPr>
        </p:nvSpPr>
        <p:spPr>
          <a:xfrm>
            <a:off x="10443476" y="0"/>
            <a:ext cx="2617200" cy="25704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9" name="図プレースホルダー 3"/>
          <p:cNvSpPr>
            <a:spLocks noGrp="1"/>
          </p:cNvSpPr>
          <p:nvPr>
            <p:ph type="pic" sz="quarter" idx="21" hasCustomPrompt="1"/>
          </p:nvPr>
        </p:nvSpPr>
        <p:spPr>
          <a:xfrm>
            <a:off x="10443476" y="2573100"/>
            <a:ext cx="2617200" cy="2570400"/>
          </a:xfrm>
          <a:solidFill>
            <a:schemeClr val="accent2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9" name="図プレースホルダー 3"/>
          <p:cNvSpPr>
            <a:spLocks noGrp="1"/>
          </p:cNvSpPr>
          <p:nvPr>
            <p:ph type="pic" sz="quarter" idx="31" hasCustomPrompt="1"/>
          </p:nvPr>
        </p:nvSpPr>
        <p:spPr>
          <a:xfrm>
            <a:off x="10443476" y="5143500"/>
            <a:ext cx="2617200" cy="2570400"/>
          </a:xfrm>
          <a:solidFill>
            <a:schemeClr val="accent6"/>
          </a:solidFill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1" name="図プレースホルダー 3"/>
          <p:cNvSpPr>
            <a:spLocks noGrp="1"/>
          </p:cNvSpPr>
          <p:nvPr>
            <p:ph type="pic" sz="quarter" idx="33" hasCustomPrompt="1"/>
          </p:nvPr>
        </p:nvSpPr>
        <p:spPr>
          <a:xfrm>
            <a:off x="10443476" y="7716600"/>
            <a:ext cx="2617200" cy="2570400"/>
          </a:xfrm>
          <a:solidFill>
            <a:schemeClr val="accent4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8" name="図プレースホルダー 3"/>
          <p:cNvSpPr>
            <a:spLocks noGrp="1"/>
          </p:cNvSpPr>
          <p:nvPr>
            <p:ph type="pic" sz="quarter" idx="20" hasCustomPrompt="1"/>
          </p:nvPr>
        </p:nvSpPr>
        <p:spPr>
          <a:xfrm>
            <a:off x="13053211" y="0"/>
            <a:ext cx="2617200" cy="2570400"/>
          </a:xfrm>
          <a:solidFill>
            <a:schemeClr val="accent3">
              <a:lumMod val="75000"/>
            </a:schemeClr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0" name="図プレースホルダー 3"/>
          <p:cNvSpPr>
            <a:spLocks noGrp="1"/>
          </p:cNvSpPr>
          <p:nvPr>
            <p:ph type="pic" sz="quarter" idx="22" hasCustomPrompt="1"/>
          </p:nvPr>
        </p:nvSpPr>
        <p:spPr>
          <a:xfrm>
            <a:off x="13053211" y="2573100"/>
            <a:ext cx="2617200" cy="2570400"/>
          </a:xfrm>
          <a:solidFill>
            <a:schemeClr val="accent3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0" name="図プレースホルダー 3"/>
          <p:cNvSpPr>
            <a:spLocks noGrp="1"/>
          </p:cNvSpPr>
          <p:nvPr>
            <p:ph type="pic" sz="quarter" idx="32" hasCustomPrompt="1"/>
          </p:nvPr>
        </p:nvSpPr>
        <p:spPr>
          <a:xfrm>
            <a:off x="13053211" y="5143500"/>
            <a:ext cx="2617200" cy="2570400"/>
          </a:xfrm>
          <a:solidFill>
            <a:schemeClr val="accent5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2" name="図プレースホルダー 3"/>
          <p:cNvSpPr>
            <a:spLocks noGrp="1"/>
          </p:cNvSpPr>
          <p:nvPr>
            <p:ph type="pic" sz="quarter" idx="34" hasCustomPrompt="1"/>
          </p:nvPr>
        </p:nvSpPr>
        <p:spPr>
          <a:xfrm>
            <a:off x="13053211" y="7716600"/>
            <a:ext cx="2617200" cy="25704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7" name="図プレースホルダー 3"/>
          <p:cNvSpPr>
            <a:spLocks noGrp="1"/>
          </p:cNvSpPr>
          <p:nvPr>
            <p:ph type="pic" sz="quarter" idx="35" hasCustomPrompt="1"/>
          </p:nvPr>
        </p:nvSpPr>
        <p:spPr>
          <a:xfrm>
            <a:off x="15662949" y="0"/>
            <a:ext cx="2617200" cy="2570400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8" name="図プレースホルダー 3"/>
          <p:cNvSpPr>
            <a:spLocks noGrp="1"/>
          </p:cNvSpPr>
          <p:nvPr>
            <p:ph type="pic" sz="quarter" idx="36" hasCustomPrompt="1"/>
          </p:nvPr>
        </p:nvSpPr>
        <p:spPr>
          <a:xfrm>
            <a:off x="15662949" y="2573100"/>
            <a:ext cx="2617200" cy="25704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9" name="図プレースホルダー 3"/>
          <p:cNvSpPr>
            <a:spLocks noGrp="1"/>
          </p:cNvSpPr>
          <p:nvPr>
            <p:ph type="pic" sz="quarter" idx="37" hasCustomPrompt="1"/>
          </p:nvPr>
        </p:nvSpPr>
        <p:spPr>
          <a:xfrm>
            <a:off x="15662949" y="5143500"/>
            <a:ext cx="2617200" cy="25704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0" name="図プレースホルダー 3"/>
          <p:cNvSpPr>
            <a:spLocks noGrp="1"/>
          </p:cNvSpPr>
          <p:nvPr>
            <p:ph type="pic" sz="quarter" idx="38" hasCustomPrompt="1"/>
          </p:nvPr>
        </p:nvSpPr>
        <p:spPr>
          <a:xfrm>
            <a:off x="15662949" y="7716600"/>
            <a:ext cx="2617200" cy="2570400"/>
          </a:xfrm>
          <a:solidFill>
            <a:schemeClr val="accent2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985783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Imag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円/楕円 18"/>
          <p:cNvSpPr/>
          <p:nvPr userDrawn="1"/>
        </p:nvSpPr>
        <p:spPr>
          <a:xfrm>
            <a:off x="15302222" y="6021206"/>
            <a:ext cx="811957" cy="81195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20" name="円/楕円 19"/>
          <p:cNvSpPr/>
          <p:nvPr userDrawn="1"/>
        </p:nvSpPr>
        <p:spPr>
          <a:xfrm>
            <a:off x="1776050" y="3775348"/>
            <a:ext cx="1368152" cy="13681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 userDrawn="1"/>
        </p:nvSpPr>
        <p:spPr>
          <a:xfrm>
            <a:off x="619487" y="3343300"/>
            <a:ext cx="864096" cy="8640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2" name="円/楕円 21"/>
          <p:cNvSpPr/>
          <p:nvPr userDrawn="1"/>
        </p:nvSpPr>
        <p:spPr>
          <a:xfrm>
            <a:off x="3579631" y="4035524"/>
            <a:ext cx="432048" cy="43204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 userDrawn="1"/>
        </p:nvSpPr>
        <p:spPr>
          <a:xfrm>
            <a:off x="16477199" y="5820740"/>
            <a:ext cx="486995" cy="48699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4" name="図プレースホルダー 5"/>
          <p:cNvSpPr>
            <a:spLocks noGrp="1"/>
          </p:cNvSpPr>
          <p:nvPr>
            <p:ph type="pic" sz="quarter" idx="12" hasCustomPrompt="1"/>
          </p:nvPr>
        </p:nvSpPr>
        <p:spPr>
          <a:xfrm>
            <a:off x="38182" y="43542"/>
            <a:ext cx="3600000" cy="3600000"/>
          </a:xfrm>
          <a:solidFill>
            <a:schemeClr val="accent1"/>
          </a:solidFill>
        </p:spPr>
        <p:txBody>
          <a:bodyPr/>
          <a:lstStyle>
            <a:lvl1pPr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5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3687753" y="43542"/>
            <a:ext cx="3600000" cy="3600000"/>
          </a:xfrm>
          <a:solidFill>
            <a:schemeClr val="accent3"/>
          </a:solidFill>
        </p:spPr>
        <p:txBody>
          <a:bodyPr>
            <a:normAutofit/>
          </a:bodyPr>
          <a:lstStyle>
            <a:lvl1pPr marL="0" marR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7337324" y="43542"/>
            <a:ext cx="3600000" cy="360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10988185" y="43542"/>
            <a:ext cx="3600000" cy="3600000"/>
          </a:xfrm>
          <a:solidFill>
            <a:schemeClr val="accent4"/>
          </a:solidFill>
        </p:spPr>
        <p:txBody>
          <a:bodyPr>
            <a:normAutofit/>
          </a:bodyPr>
          <a:lstStyle>
            <a:lvl1pPr marL="0" marR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14636467" y="43542"/>
            <a:ext cx="3600000" cy="3600000"/>
          </a:xfrm>
          <a:solidFill>
            <a:schemeClr val="accent5"/>
          </a:solidFill>
        </p:spPr>
        <p:txBody>
          <a:bodyPr>
            <a:normAutofit/>
          </a:bodyPr>
          <a:lstStyle>
            <a:lvl1pPr marL="0" marR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35931" y="6628665"/>
            <a:ext cx="3600000" cy="3600000"/>
          </a:xfrm>
          <a:solidFill>
            <a:schemeClr val="accent5"/>
          </a:solidFill>
        </p:spPr>
        <p:txBody>
          <a:bodyPr/>
          <a:lstStyle>
            <a:lvl1pPr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0" name="図プレースホルダー 5"/>
          <p:cNvSpPr>
            <a:spLocks noGrp="1"/>
          </p:cNvSpPr>
          <p:nvPr>
            <p:ph type="pic" sz="quarter" idx="18" hasCustomPrompt="1"/>
          </p:nvPr>
        </p:nvSpPr>
        <p:spPr>
          <a:xfrm>
            <a:off x="3685502" y="6628665"/>
            <a:ext cx="3600000" cy="3600000"/>
          </a:xfrm>
          <a:solidFill>
            <a:schemeClr val="accent4"/>
          </a:solidFill>
        </p:spPr>
        <p:txBody>
          <a:bodyPr>
            <a:normAutofit/>
          </a:bodyPr>
          <a:lstStyle>
            <a:lvl1pPr marL="0" marR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1" name="図プレースホルダー 5"/>
          <p:cNvSpPr>
            <a:spLocks noGrp="1"/>
          </p:cNvSpPr>
          <p:nvPr>
            <p:ph type="pic" sz="quarter" idx="19" hasCustomPrompt="1"/>
          </p:nvPr>
        </p:nvSpPr>
        <p:spPr>
          <a:xfrm>
            <a:off x="7335073" y="6628665"/>
            <a:ext cx="3600000" cy="360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20" hasCustomPrompt="1"/>
          </p:nvPr>
        </p:nvSpPr>
        <p:spPr>
          <a:xfrm>
            <a:off x="10985934" y="6628665"/>
            <a:ext cx="3600000" cy="3600000"/>
          </a:xfrm>
          <a:solidFill>
            <a:schemeClr val="accent3"/>
          </a:solidFill>
        </p:spPr>
        <p:txBody>
          <a:bodyPr>
            <a:normAutofit/>
          </a:bodyPr>
          <a:lstStyle>
            <a:lvl1pPr marL="0" marR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3" name="図プレースホルダー 5"/>
          <p:cNvSpPr>
            <a:spLocks noGrp="1"/>
          </p:cNvSpPr>
          <p:nvPr>
            <p:ph type="pic" sz="quarter" idx="21" hasCustomPrompt="1"/>
          </p:nvPr>
        </p:nvSpPr>
        <p:spPr>
          <a:xfrm>
            <a:off x="14634216" y="6628665"/>
            <a:ext cx="3600000" cy="3600000"/>
          </a:xfrm>
          <a:solidFill>
            <a:schemeClr val="accent1"/>
          </a:solidFill>
        </p:spPr>
        <p:txBody>
          <a:bodyPr>
            <a:normAutofit/>
          </a:bodyPr>
          <a:lstStyle>
            <a:lvl1pPr marL="0" marR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725714" y="3955852"/>
            <a:ext cx="16822057" cy="1350907"/>
          </a:xfrm>
        </p:spPr>
        <p:txBody>
          <a:bodyPr anchor="b">
            <a:normAutofit/>
          </a:bodyPr>
          <a:lstStyle>
            <a:lvl1pPr algn="ctr">
              <a:defRPr sz="6600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 userDrawn="1"/>
        </p:nvSpPr>
        <p:spPr>
          <a:xfrm>
            <a:off x="7522233" y="5321983"/>
            <a:ext cx="3240360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725714" y="5394653"/>
            <a:ext cx="16822057" cy="935442"/>
          </a:xfrm>
        </p:spPr>
        <p:txBody>
          <a:bodyPr anchor="t">
            <a:noAutofit/>
          </a:bodyPr>
          <a:lstStyle>
            <a:lvl1pPr algn="ctr">
              <a:defRPr sz="3200" i="1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円/楕円 23"/>
          <p:cNvSpPr/>
          <p:nvPr userDrawn="1"/>
        </p:nvSpPr>
        <p:spPr>
          <a:xfrm>
            <a:off x="17313986" y="5243147"/>
            <a:ext cx="757710" cy="75771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35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/>
      <p:bldP spid="17" grpId="0" animBg="1"/>
      <p:bldP spid="17" grpId="1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4" grpId="1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0"/>
            <a:ext cx="51435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-1" y="5143500"/>
            <a:ext cx="9142413" cy="51435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3"/>
          <p:cNvSpPr>
            <a:spLocks noGrp="1"/>
          </p:cNvSpPr>
          <p:nvPr>
            <p:ph type="pic" sz="quarter" idx="13" hasCustomPrompt="1"/>
          </p:nvPr>
        </p:nvSpPr>
        <p:spPr>
          <a:xfrm>
            <a:off x="5120145" y="0"/>
            <a:ext cx="7119405" cy="51435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9" name="図プレースホルダー 3"/>
          <p:cNvSpPr>
            <a:spLocks noGrp="1"/>
          </p:cNvSpPr>
          <p:nvPr>
            <p:ph type="pic" sz="quarter" idx="14" hasCustomPrompt="1"/>
          </p:nvPr>
        </p:nvSpPr>
        <p:spPr>
          <a:xfrm>
            <a:off x="12239550" y="0"/>
            <a:ext cx="6046863" cy="51435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9142413" y="5143500"/>
            <a:ext cx="410525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図プレースホルダー 3"/>
          <p:cNvSpPr>
            <a:spLocks noGrp="1"/>
          </p:cNvSpPr>
          <p:nvPr>
            <p:ph type="pic" sz="quarter" idx="15" hasCustomPrompt="1"/>
          </p:nvPr>
        </p:nvSpPr>
        <p:spPr>
          <a:xfrm>
            <a:off x="13247662" y="5143500"/>
            <a:ext cx="5029236" cy="51435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14214" y="751012"/>
            <a:ext cx="4680520" cy="1566931"/>
          </a:xfrm>
        </p:spPr>
        <p:txBody>
          <a:bodyPr anchor="b">
            <a:normAutofit/>
          </a:bodyPr>
          <a:lstStyle>
            <a:lvl1pPr algn="ctr">
              <a:defRPr sz="360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214214" y="2552574"/>
            <a:ext cx="4680521" cy="2230886"/>
          </a:xfrm>
        </p:spPr>
        <p:txBody>
          <a:bodyPr anchor="t">
            <a:noAutofit/>
          </a:bodyPr>
          <a:lstStyle>
            <a:lvl1pPr algn="ctr">
              <a:defRPr sz="20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9287222" y="5359524"/>
            <a:ext cx="3816424" cy="4680520"/>
          </a:xfrm>
        </p:spPr>
        <p:txBody>
          <a:bodyPr anchor="ctr">
            <a:noAutofit/>
          </a:bodyPr>
          <a:lstStyle>
            <a:lvl1pPr algn="l">
              <a:defRPr sz="20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471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 userDrawn="1"/>
        </p:nvSpPr>
        <p:spPr>
          <a:xfrm>
            <a:off x="-1" y="0"/>
            <a:ext cx="18286413" cy="1118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0" y="5965370"/>
            <a:ext cx="18286413" cy="432162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462" y="4451598"/>
            <a:ext cx="1009181" cy="1513772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034" y="4457082"/>
            <a:ext cx="981758" cy="1508288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154" y="4160910"/>
            <a:ext cx="1206628" cy="1804459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418" y="3705682"/>
            <a:ext cx="1061284" cy="2259688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4825" y="3628895"/>
            <a:ext cx="1173721" cy="2336475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6314" y="3283360"/>
            <a:ext cx="1170979" cy="2682009"/>
          </a:xfrm>
          <a:prstGeom prst="rect">
            <a:avLst/>
          </a:prstGeom>
        </p:spPr>
      </p:pic>
      <p:sp>
        <p:nvSpPr>
          <p:cNvPr id="29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1042793" y="2918326"/>
            <a:ext cx="4389120" cy="720080"/>
          </a:xfrm>
        </p:spPr>
        <p:txBody>
          <a:bodyPr anchor="ctr">
            <a:noAutofit/>
          </a:bodyPr>
          <a:lstStyle>
            <a:lvl1pPr algn="ctr">
              <a:defRPr sz="2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3223052" y="2062221"/>
            <a:ext cx="4389120" cy="720080"/>
          </a:xfrm>
        </p:spPr>
        <p:txBody>
          <a:bodyPr anchor="ctr">
            <a:noAutofit/>
          </a:bodyPr>
          <a:lstStyle>
            <a:lvl1pPr algn="ctr">
              <a:defRPr sz="2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10287125" y="1516812"/>
            <a:ext cx="4389120" cy="720080"/>
          </a:xfrm>
        </p:spPr>
        <p:txBody>
          <a:bodyPr anchor="ctr">
            <a:noAutofit/>
          </a:bodyPr>
          <a:lstStyle>
            <a:lvl1pPr algn="ctr">
              <a:defRPr sz="28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7884580" y="2386311"/>
            <a:ext cx="4389120" cy="720080"/>
          </a:xfrm>
        </p:spPr>
        <p:txBody>
          <a:bodyPr anchor="ctr">
            <a:noAutofit/>
          </a:bodyPr>
          <a:lstStyle>
            <a:lvl1pPr algn="ctr">
              <a:defRPr sz="28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5726308" y="1206116"/>
            <a:ext cx="4389120" cy="720080"/>
          </a:xfrm>
        </p:spPr>
        <p:txBody>
          <a:bodyPr anchor="ctr">
            <a:noAutofit/>
          </a:bodyPr>
          <a:lstStyle>
            <a:lvl1pPr algn="ctr">
              <a:defRPr sz="2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12697243" y="647313"/>
            <a:ext cx="4389120" cy="720080"/>
          </a:xfrm>
        </p:spPr>
        <p:txBody>
          <a:bodyPr anchor="ctr">
            <a:noAutofit/>
          </a:bodyPr>
          <a:lstStyle>
            <a:lvl1pPr algn="ctr">
              <a:defRPr sz="2800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36" name="直線コネクタ 35"/>
          <p:cNvCxnSpPr>
            <a:stCxn id="29" idx="2"/>
          </p:cNvCxnSpPr>
          <p:nvPr userDrawn="1"/>
        </p:nvCxnSpPr>
        <p:spPr>
          <a:xfrm>
            <a:off x="3237353" y="3638406"/>
            <a:ext cx="0" cy="672337"/>
          </a:xfrm>
          <a:prstGeom prst="line">
            <a:avLst/>
          </a:prstGeom>
          <a:ln w="28575"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 userDrawn="1"/>
        </p:nvCxnSpPr>
        <p:spPr>
          <a:xfrm>
            <a:off x="5425323" y="2917371"/>
            <a:ext cx="0" cy="1383775"/>
          </a:xfrm>
          <a:prstGeom prst="line">
            <a:avLst/>
          </a:prstGeom>
          <a:ln w="28575">
            <a:solidFill>
              <a:schemeClr val="accent3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 userDrawn="1"/>
        </p:nvCxnSpPr>
        <p:spPr>
          <a:xfrm>
            <a:off x="7903696" y="2046514"/>
            <a:ext cx="0" cy="1898912"/>
          </a:xfrm>
          <a:prstGeom prst="line">
            <a:avLst/>
          </a:prstGeom>
          <a:ln w="28575">
            <a:solidFill>
              <a:schemeClr val="accent2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 userDrawn="1"/>
        </p:nvCxnSpPr>
        <p:spPr>
          <a:xfrm>
            <a:off x="10068670" y="3148370"/>
            <a:ext cx="0" cy="335059"/>
          </a:xfrm>
          <a:prstGeom prst="line">
            <a:avLst/>
          </a:prstGeom>
          <a:ln w="28575">
            <a:solidFill>
              <a:schemeClr val="accent4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/>
          <p:nvPr userDrawn="1"/>
        </p:nvCxnSpPr>
        <p:spPr>
          <a:xfrm>
            <a:off x="12481685" y="2261998"/>
            <a:ext cx="0" cy="1221431"/>
          </a:xfrm>
          <a:prstGeom prst="line">
            <a:avLst/>
          </a:prstGeom>
          <a:ln w="28575">
            <a:solidFill>
              <a:schemeClr val="accent5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/>
          <p:nvPr userDrawn="1"/>
        </p:nvCxnSpPr>
        <p:spPr>
          <a:xfrm>
            <a:off x="14906985" y="1384448"/>
            <a:ext cx="0" cy="1763922"/>
          </a:xfrm>
          <a:prstGeom prst="line">
            <a:avLst/>
          </a:prstGeom>
          <a:ln w="28575">
            <a:solidFill>
              <a:schemeClr val="accent6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タイトル 1"/>
          <p:cNvSpPr>
            <a:spLocks noGrp="1"/>
          </p:cNvSpPr>
          <p:nvPr>
            <p:ph type="title" hasCustomPrompt="1"/>
          </p:nvPr>
        </p:nvSpPr>
        <p:spPr>
          <a:xfrm>
            <a:off x="725714" y="6321681"/>
            <a:ext cx="16822057" cy="1350907"/>
          </a:xfrm>
        </p:spPr>
        <p:txBody>
          <a:bodyPr anchor="b">
            <a:normAutofit/>
          </a:bodyPr>
          <a:lstStyle>
            <a:lvl1pPr algn="ctr">
              <a:defRPr sz="6600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正方形/長方形 53"/>
          <p:cNvSpPr/>
          <p:nvPr userDrawn="1"/>
        </p:nvSpPr>
        <p:spPr>
          <a:xfrm>
            <a:off x="7522233" y="7687812"/>
            <a:ext cx="3240360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430238" y="7982857"/>
            <a:ext cx="17425936" cy="1669143"/>
          </a:xfrm>
        </p:spPr>
        <p:txBody>
          <a:bodyPr>
            <a:noAutofit/>
          </a:bodyPr>
          <a:lstStyle>
            <a:lvl1pPr algn="ctr">
              <a:defRPr sz="2000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789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25"/>
                            </p:stCondLst>
                            <p:childTnLst>
                              <p:par>
                                <p:cTn id="2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75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75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50"/>
                            </p:stCondLst>
                            <p:childTnLst>
                              <p:par>
                                <p:cTn id="3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8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75"/>
                            </p:stCondLst>
                            <p:childTnLst>
                              <p:par>
                                <p:cTn id="5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25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825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600"/>
                            </p:stCondLst>
                            <p:childTnLst>
                              <p:par>
                                <p:cTn id="6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35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85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625"/>
                            </p:stCondLst>
                            <p:childTnLst>
                              <p:par>
                                <p:cTn id="8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375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875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650"/>
                            </p:stCondLst>
                            <p:childTnLst>
                              <p:par>
                                <p:cTn id="9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25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/>
      <p:bldP spid="54" grpId="0" animBg="1"/>
      <p:bldP spid="5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Opin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/>
          <p:cNvGrpSpPr/>
          <p:nvPr userDrawn="1"/>
        </p:nvGrpSpPr>
        <p:grpSpPr>
          <a:xfrm>
            <a:off x="8014097" y="55909"/>
            <a:ext cx="10272315" cy="6722912"/>
            <a:chOff x="7426437" y="55909"/>
            <a:chExt cx="10859975" cy="6722912"/>
          </a:xfrm>
        </p:grpSpPr>
        <p:sp>
          <p:nvSpPr>
            <p:cNvPr id="13" name="正方形/長方形 12"/>
            <p:cNvSpPr/>
            <p:nvPr userDrawn="1"/>
          </p:nvSpPr>
          <p:spPr>
            <a:xfrm>
              <a:off x="10859975" y="111818"/>
              <a:ext cx="7426437" cy="666700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直角三角形 11"/>
            <p:cNvSpPr/>
            <p:nvPr userDrawn="1"/>
          </p:nvSpPr>
          <p:spPr>
            <a:xfrm flipH="1">
              <a:off x="7426437" y="55909"/>
              <a:ext cx="3433538" cy="6722912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正方形/長方形 1"/>
          <p:cNvSpPr/>
          <p:nvPr userDrawn="1"/>
        </p:nvSpPr>
        <p:spPr>
          <a:xfrm>
            <a:off x="-1" y="0"/>
            <a:ext cx="18286413" cy="1118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255" y="707944"/>
            <a:ext cx="1923834" cy="607087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" name="図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290" y="1526595"/>
            <a:ext cx="1780558" cy="52522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" name="正方形/長方形 5"/>
          <p:cNvSpPr/>
          <p:nvPr userDrawn="1"/>
        </p:nvSpPr>
        <p:spPr>
          <a:xfrm>
            <a:off x="0" y="6778822"/>
            <a:ext cx="18286413" cy="350817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タイトル 1"/>
          <p:cNvSpPr>
            <a:spLocks noGrp="1"/>
          </p:cNvSpPr>
          <p:nvPr userDrawn="1">
            <p:ph type="title" hasCustomPrompt="1"/>
          </p:nvPr>
        </p:nvSpPr>
        <p:spPr>
          <a:xfrm>
            <a:off x="725714" y="6956681"/>
            <a:ext cx="16822057" cy="1350907"/>
          </a:xfrm>
        </p:spPr>
        <p:txBody>
          <a:bodyPr anchor="b">
            <a:normAutofit/>
          </a:bodyPr>
          <a:lstStyle>
            <a:lvl1pPr algn="ctr">
              <a:defRPr sz="6600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7522233" y="8322812"/>
            <a:ext cx="3240360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プレースホルダー 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11651672" y="596076"/>
            <a:ext cx="6054437" cy="1232724"/>
          </a:xfrm>
        </p:spPr>
        <p:txBody>
          <a:bodyPr>
            <a:noAutofit/>
          </a:bodyPr>
          <a:lstStyle>
            <a:lvl1pPr algn="l">
              <a:defRPr sz="6600" b="0" i="0" u="none" baseline="0">
                <a:solidFill>
                  <a:schemeClr val="accent1"/>
                </a:solidFill>
                <a:latin typeface="+mj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457943" y="596076"/>
            <a:ext cx="5679617" cy="1232724"/>
          </a:xfrm>
        </p:spPr>
        <p:txBody>
          <a:bodyPr>
            <a:noAutofit/>
          </a:bodyPr>
          <a:lstStyle>
            <a:lvl1pPr algn="r">
              <a:defRPr sz="6600" b="0" i="0" u="none" baseline="0">
                <a:solidFill>
                  <a:schemeClr val="accent5"/>
                </a:solidFill>
                <a:latin typeface="+mj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1" name="テキスト プレースホルダー 6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430238" y="8532911"/>
            <a:ext cx="17425936" cy="1497780"/>
          </a:xfrm>
        </p:spPr>
        <p:txBody>
          <a:bodyPr>
            <a:noAutofit/>
          </a:bodyPr>
          <a:lstStyle>
            <a:lvl1pPr algn="ctr">
              <a:defRPr sz="2000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1091352" y="2895600"/>
            <a:ext cx="5277087" cy="983673"/>
          </a:xfrm>
        </p:spPr>
        <p:txBody>
          <a:bodyPr anchor="ctr">
            <a:noAutofit/>
          </a:bodyPr>
          <a:lstStyle>
            <a:lvl1pPr algn="l">
              <a:defRPr sz="18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円/楕円 14"/>
          <p:cNvSpPr/>
          <p:nvPr userDrawn="1"/>
        </p:nvSpPr>
        <p:spPr>
          <a:xfrm>
            <a:off x="535674" y="3182774"/>
            <a:ext cx="409325" cy="4093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プレースホルダー 6"/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1091352" y="4045528"/>
            <a:ext cx="5277087" cy="983673"/>
          </a:xfrm>
        </p:spPr>
        <p:txBody>
          <a:bodyPr anchor="ctr">
            <a:noAutofit/>
          </a:bodyPr>
          <a:lstStyle>
            <a:lvl1pPr algn="l">
              <a:defRPr sz="18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円/楕円 16"/>
          <p:cNvSpPr/>
          <p:nvPr userDrawn="1"/>
        </p:nvSpPr>
        <p:spPr>
          <a:xfrm>
            <a:off x="541721" y="4332702"/>
            <a:ext cx="409325" cy="4093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プレースホルダー 6"/>
          <p:cNvSpPr>
            <a:spLocks noGrp="1"/>
          </p:cNvSpPr>
          <p:nvPr userDrawn="1">
            <p:ph type="body" sz="quarter" idx="47" hasCustomPrompt="1"/>
          </p:nvPr>
        </p:nvSpPr>
        <p:spPr>
          <a:xfrm>
            <a:off x="1091352" y="5195455"/>
            <a:ext cx="5277087" cy="983673"/>
          </a:xfrm>
        </p:spPr>
        <p:txBody>
          <a:bodyPr anchor="ctr">
            <a:noAutofit/>
          </a:bodyPr>
          <a:lstStyle>
            <a:lvl1pPr algn="l">
              <a:defRPr sz="18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円/楕円 18"/>
          <p:cNvSpPr/>
          <p:nvPr userDrawn="1"/>
        </p:nvSpPr>
        <p:spPr>
          <a:xfrm>
            <a:off x="535674" y="5482629"/>
            <a:ext cx="409325" cy="4093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プレースホルダー 6"/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12558306" y="2898757"/>
            <a:ext cx="5277087" cy="983673"/>
          </a:xfrm>
        </p:spPr>
        <p:txBody>
          <a:bodyPr anchor="ctr">
            <a:noAutofit/>
          </a:bodyPr>
          <a:lstStyle>
            <a:lvl1pPr algn="l">
              <a:defRPr sz="18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円/楕円 23"/>
          <p:cNvSpPr/>
          <p:nvPr userDrawn="1"/>
        </p:nvSpPr>
        <p:spPr>
          <a:xfrm>
            <a:off x="12002628" y="3185931"/>
            <a:ext cx="409325" cy="4093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プレースホルダー 6"/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12558306" y="4048685"/>
            <a:ext cx="5277087" cy="983673"/>
          </a:xfrm>
        </p:spPr>
        <p:txBody>
          <a:bodyPr anchor="ctr">
            <a:noAutofit/>
          </a:bodyPr>
          <a:lstStyle>
            <a:lvl1pPr algn="l">
              <a:defRPr sz="18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円/楕円 25"/>
          <p:cNvSpPr/>
          <p:nvPr userDrawn="1"/>
        </p:nvSpPr>
        <p:spPr>
          <a:xfrm>
            <a:off x="12002628" y="4335859"/>
            <a:ext cx="409325" cy="4093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プレースホルダー 6"/>
          <p:cNvSpPr>
            <a:spLocks noGrp="1"/>
          </p:cNvSpPr>
          <p:nvPr userDrawn="1">
            <p:ph type="body" sz="quarter" idx="50" hasCustomPrompt="1"/>
          </p:nvPr>
        </p:nvSpPr>
        <p:spPr>
          <a:xfrm>
            <a:off x="12558306" y="5198612"/>
            <a:ext cx="5277087" cy="983673"/>
          </a:xfrm>
        </p:spPr>
        <p:txBody>
          <a:bodyPr anchor="ctr">
            <a:noAutofit/>
          </a:bodyPr>
          <a:lstStyle>
            <a:lvl1pPr algn="l">
              <a:defRPr sz="18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円/楕円 27"/>
          <p:cNvSpPr/>
          <p:nvPr userDrawn="1"/>
        </p:nvSpPr>
        <p:spPr>
          <a:xfrm>
            <a:off x="12002628" y="5485786"/>
            <a:ext cx="409325" cy="4093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/>
          <p:cNvSpPr/>
          <p:nvPr userDrawn="1"/>
        </p:nvSpPr>
        <p:spPr>
          <a:xfrm>
            <a:off x="3199615" y="1838884"/>
            <a:ext cx="3240360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/>
          <p:cNvSpPr/>
          <p:nvPr userDrawn="1"/>
        </p:nvSpPr>
        <p:spPr>
          <a:xfrm>
            <a:off x="11055142" y="1838884"/>
            <a:ext cx="3240360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869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10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8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  <p:bldP spid="30" grpId="0" animBg="1"/>
      <p:bldP spid="31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-1" y="-1"/>
            <a:ext cx="18286413" cy="62266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146" y="462980"/>
            <a:ext cx="7911618" cy="6409096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0301" y="1425361"/>
            <a:ext cx="3830770" cy="5446715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296" y="2706412"/>
            <a:ext cx="2044962" cy="4165664"/>
          </a:xfrm>
          <a:prstGeom prst="rect">
            <a:avLst/>
          </a:prstGeom>
        </p:spPr>
      </p:pic>
      <p:sp>
        <p:nvSpPr>
          <p:cNvPr id="11" name="図プレースホルダー 8"/>
          <p:cNvSpPr>
            <a:spLocks noGrp="1"/>
          </p:cNvSpPr>
          <p:nvPr>
            <p:ph type="pic" sz="quarter" idx="12" hasCustomPrompt="1"/>
          </p:nvPr>
        </p:nvSpPr>
        <p:spPr>
          <a:xfrm>
            <a:off x="3394909" y="3236669"/>
            <a:ext cx="1709737" cy="31051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5489811" y="733010"/>
            <a:ext cx="7335815" cy="4056234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3" name="図プレースホルダー 8"/>
          <p:cNvSpPr>
            <a:spLocks noGrp="1"/>
          </p:cNvSpPr>
          <p:nvPr>
            <p:ph type="pic" sz="quarter" idx="14" hasCustomPrompt="1"/>
          </p:nvPr>
        </p:nvSpPr>
        <p:spPr>
          <a:xfrm>
            <a:off x="13257470" y="1924050"/>
            <a:ext cx="3314700" cy="443458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725714" y="6771615"/>
            <a:ext cx="16822057" cy="1350907"/>
          </a:xfrm>
        </p:spPr>
        <p:txBody>
          <a:bodyPr anchor="b">
            <a:normAutofit/>
          </a:bodyPr>
          <a:lstStyle>
            <a:lvl1pPr algn="ctr">
              <a:defRPr sz="6600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 userDrawn="1"/>
        </p:nvSpPr>
        <p:spPr>
          <a:xfrm>
            <a:off x="7522233" y="8137746"/>
            <a:ext cx="3240360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430238" y="8432792"/>
            <a:ext cx="17425936" cy="1509494"/>
          </a:xfrm>
        </p:spPr>
        <p:txBody>
          <a:bodyPr>
            <a:noAutofit/>
          </a:bodyPr>
          <a:lstStyle>
            <a:lvl1pPr algn="ctr">
              <a:defRPr sz="2000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557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/>
      <p:bldP spid="12" grpId="0"/>
      <p:bldP spid="13" grpId="0"/>
      <p:bldP spid="16" grpId="0"/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正方形/長方形 25"/>
          <p:cNvSpPr/>
          <p:nvPr userDrawn="1"/>
        </p:nvSpPr>
        <p:spPr>
          <a:xfrm>
            <a:off x="-1" y="6350000"/>
            <a:ext cx="18286413" cy="3937000"/>
          </a:xfrm>
          <a:prstGeom prst="rect">
            <a:avLst/>
          </a:prstGeom>
          <a:solidFill>
            <a:schemeClr val="tx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2" name="正方形/長方形 1"/>
          <p:cNvSpPr/>
          <p:nvPr userDrawn="1"/>
        </p:nvSpPr>
        <p:spPr>
          <a:xfrm>
            <a:off x="-1" y="0"/>
            <a:ext cx="18286413" cy="1118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072630" y="246956"/>
            <a:ext cx="14349567" cy="120315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Slide Title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3166542" y="1543100"/>
            <a:ext cx="14329592" cy="504056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14" name="正方形/長方形 13"/>
          <p:cNvSpPr/>
          <p:nvPr userDrawn="1"/>
        </p:nvSpPr>
        <p:spPr>
          <a:xfrm>
            <a:off x="3238550" y="1399084"/>
            <a:ext cx="3240360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図プレースホルダー 19"/>
          <p:cNvSpPr>
            <a:spLocks noGrp="1"/>
          </p:cNvSpPr>
          <p:nvPr>
            <p:ph type="pic" sz="quarter" idx="12" hasCustomPrompt="1"/>
          </p:nvPr>
        </p:nvSpPr>
        <p:spPr>
          <a:xfrm>
            <a:off x="803048" y="3255738"/>
            <a:ext cx="8534400" cy="48006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角丸四角形 7"/>
          <p:cNvSpPr/>
          <p:nvPr userDrawn="1"/>
        </p:nvSpPr>
        <p:spPr>
          <a:xfrm>
            <a:off x="803274" y="2768375"/>
            <a:ext cx="8534400" cy="487140"/>
          </a:xfrm>
          <a:custGeom>
            <a:avLst/>
            <a:gdLst/>
            <a:ahLst/>
            <a:cxnLst/>
            <a:rect l="l" t="t" r="r" b="b"/>
            <a:pathLst>
              <a:path w="8534400" h="487140">
                <a:moveTo>
                  <a:pt x="148176" y="0"/>
                </a:moveTo>
                <a:lnTo>
                  <a:pt x="8386224" y="0"/>
                </a:lnTo>
                <a:cubicBezTo>
                  <a:pt x="8468059" y="0"/>
                  <a:pt x="8534400" y="66341"/>
                  <a:pt x="8534400" y="148176"/>
                </a:cubicBezTo>
                <a:lnTo>
                  <a:pt x="8534400" y="487140"/>
                </a:lnTo>
                <a:lnTo>
                  <a:pt x="0" y="487140"/>
                </a:lnTo>
                <a:lnTo>
                  <a:pt x="0" y="148176"/>
                </a:lnTo>
                <a:cubicBezTo>
                  <a:pt x="0" y="66341"/>
                  <a:pt x="66341" y="0"/>
                  <a:pt x="14817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 userDrawn="1"/>
        </p:nvSpPr>
        <p:spPr>
          <a:xfrm>
            <a:off x="803274" y="3192015"/>
            <a:ext cx="8534400" cy="635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8" name="グループ化 17"/>
          <p:cNvGrpSpPr/>
          <p:nvPr userDrawn="1"/>
        </p:nvGrpSpPr>
        <p:grpSpPr>
          <a:xfrm>
            <a:off x="985610" y="2907170"/>
            <a:ext cx="542925" cy="142875"/>
            <a:chOff x="2524125" y="1614487"/>
            <a:chExt cx="542925" cy="142875"/>
          </a:xfrm>
        </p:grpSpPr>
        <p:sp>
          <p:nvSpPr>
            <p:cNvPr id="19" name="円/楕円 18"/>
            <p:cNvSpPr/>
            <p:nvPr userDrawn="1"/>
          </p:nvSpPr>
          <p:spPr>
            <a:xfrm>
              <a:off x="2524125" y="1614487"/>
              <a:ext cx="142875" cy="1428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円/楕円 19"/>
            <p:cNvSpPr/>
            <p:nvPr userDrawn="1"/>
          </p:nvSpPr>
          <p:spPr>
            <a:xfrm>
              <a:off x="2724150" y="1614487"/>
              <a:ext cx="142875" cy="1428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円/楕円 20"/>
            <p:cNvSpPr/>
            <p:nvPr userDrawn="1"/>
          </p:nvSpPr>
          <p:spPr>
            <a:xfrm>
              <a:off x="2924175" y="1614487"/>
              <a:ext cx="142875" cy="1428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" name="グループ化 21"/>
          <p:cNvGrpSpPr/>
          <p:nvPr userDrawn="1"/>
        </p:nvGrpSpPr>
        <p:grpSpPr>
          <a:xfrm>
            <a:off x="8958034" y="2883357"/>
            <a:ext cx="200026" cy="190500"/>
            <a:chOff x="7781924" y="1704975"/>
            <a:chExt cx="200026" cy="1905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3" name="正方形/長方形 22"/>
            <p:cNvSpPr/>
            <p:nvPr userDrawn="1"/>
          </p:nvSpPr>
          <p:spPr>
            <a:xfrm>
              <a:off x="7781925" y="1704975"/>
              <a:ext cx="200025" cy="47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/>
            <p:cNvSpPr/>
            <p:nvPr userDrawn="1"/>
          </p:nvSpPr>
          <p:spPr>
            <a:xfrm>
              <a:off x="7781925" y="1776413"/>
              <a:ext cx="200025" cy="47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/>
            <p:cNvSpPr/>
            <p:nvPr userDrawn="1"/>
          </p:nvSpPr>
          <p:spPr>
            <a:xfrm>
              <a:off x="7781924" y="1847850"/>
              <a:ext cx="200025" cy="47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8" name="正方形/長方形 37"/>
          <p:cNvSpPr/>
          <p:nvPr userDrawn="1"/>
        </p:nvSpPr>
        <p:spPr>
          <a:xfrm rot="2700000">
            <a:off x="2387421" y="4360030"/>
            <a:ext cx="12778290" cy="9622369"/>
          </a:xfrm>
          <a:custGeom>
            <a:avLst/>
            <a:gdLst/>
            <a:ahLst/>
            <a:cxnLst/>
            <a:rect l="l" t="t" r="r" b="b"/>
            <a:pathLst>
              <a:path w="12778290" h="9622369">
                <a:moveTo>
                  <a:pt x="2350963" y="1"/>
                </a:moveTo>
                <a:lnTo>
                  <a:pt x="12778290" y="0"/>
                </a:lnTo>
                <a:lnTo>
                  <a:pt x="3155921" y="9622369"/>
                </a:lnTo>
                <a:lnTo>
                  <a:pt x="0" y="9622369"/>
                </a:lnTo>
                <a:lnTo>
                  <a:pt x="5986665" y="363570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/>
          <p:cNvSpPr/>
          <p:nvPr userDrawn="1"/>
        </p:nvSpPr>
        <p:spPr>
          <a:xfrm>
            <a:off x="9873123" y="6594216"/>
            <a:ext cx="3240360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782631" y="6715047"/>
            <a:ext cx="7794169" cy="2251154"/>
          </a:xfrm>
        </p:spPr>
        <p:txBody>
          <a:bodyPr anchor="t">
            <a:noAutofit/>
          </a:bodyPr>
          <a:lstStyle>
            <a:lvl1pPr algn="l">
              <a:defRPr sz="20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48" hasCustomPrompt="1"/>
          </p:nvPr>
        </p:nvSpPr>
        <p:spPr>
          <a:xfrm>
            <a:off x="10428801" y="2786683"/>
            <a:ext cx="7122599" cy="983673"/>
          </a:xfrm>
        </p:spPr>
        <p:txBody>
          <a:bodyPr anchor="ctr">
            <a:noAutofit/>
          </a:bodyPr>
          <a:lstStyle>
            <a:lvl1pPr algn="l">
              <a:defRPr sz="18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円/楕円 31"/>
          <p:cNvSpPr/>
          <p:nvPr userDrawn="1"/>
        </p:nvSpPr>
        <p:spPr>
          <a:xfrm>
            <a:off x="9873123" y="3073857"/>
            <a:ext cx="409325" cy="4093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49" hasCustomPrompt="1"/>
          </p:nvPr>
        </p:nvSpPr>
        <p:spPr>
          <a:xfrm>
            <a:off x="10428801" y="3936611"/>
            <a:ext cx="7122599" cy="983673"/>
          </a:xfrm>
        </p:spPr>
        <p:txBody>
          <a:bodyPr anchor="ctr">
            <a:noAutofit/>
          </a:bodyPr>
          <a:lstStyle>
            <a:lvl1pPr algn="l">
              <a:defRPr sz="18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円/楕円 33"/>
          <p:cNvSpPr/>
          <p:nvPr userDrawn="1"/>
        </p:nvSpPr>
        <p:spPr>
          <a:xfrm>
            <a:off x="9873123" y="4223785"/>
            <a:ext cx="409325" cy="4093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50" hasCustomPrompt="1"/>
          </p:nvPr>
        </p:nvSpPr>
        <p:spPr>
          <a:xfrm>
            <a:off x="10428801" y="5086538"/>
            <a:ext cx="7122599" cy="983673"/>
          </a:xfrm>
        </p:spPr>
        <p:txBody>
          <a:bodyPr anchor="ctr">
            <a:noAutofit/>
          </a:bodyPr>
          <a:lstStyle>
            <a:lvl1pPr algn="l">
              <a:defRPr sz="18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円/楕円 35"/>
          <p:cNvSpPr/>
          <p:nvPr userDrawn="1"/>
        </p:nvSpPr>
        <p:spPr>
          <a:xfrm>
            <a:off x="9873123" y="5373712"/>
            <a:ext cx="409325" cy="4093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円/楕円 36"/>
          <p:cNvSpPr/>
          <p:nvPr userDrawn="1"/>
        </p:nvSpPr>
        <p:spPr>
          <a:xfrm>
            <a:off x="2333099" y="1358472"/>
            <a:ext cx="576064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円/楕円 13"/>
          <p:cNvSpPr/>
          <p:nvPr userDrawn="1"/>
        </p:nvSpPr>
        <p:spPr>
          <a:xfrm>
            <a:off x="47390" y="0"/>
            <a:ext cx="1368152" cy="1021905"/>
          </a:xfrm>
          <a:custGeom>
            <a:avLst/>
            <a:gdLst/>
            <a:ahLst/>
            <a:cxnLst/>
            <a:rect l="l" t="t" r="r" b="b"/>
            <a:pathLst>
              <a:path w="1368152" h="1021905">
                <a:moveTo>
                  <a:pt x="92597" y="0"/>
                </a:moveTo>
                <a:lnTo>
                  <a:pt x="1275555" y="0"/>
                </a:lnTo>
                <a:cubicBezTo>
                  <a:pt x="1335432" y="98498"/>
                  <a:pt x="1368152" y="214342"/>
                  <a:pt x="1368152" y="337829"/>
                </a:cubicBezTo>
                <a:cubicBezTo>
                  <a:pt x="1368152" y="715634"/>
                  <a:pt x="1061881" y="1021905"/>
                  <a:pt x="684076" y="1021905"/>
                </a:cubicBezTo>
                <a:cubicBezTo>
                  <a:pt x="306271" y="1021905"/>
                  <a:pt x="0" y="715634"/>
                  <a:pt x="0" y="337829"/>
                </a:cubicBezTo>
                <a:cubicBezTo>
                  <a:pt x="0" y="214342"/>
                  <a:pt x="32720" y="98498"/>
                  <a:pt x="9259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円/楕円 39"/>
          <p:cNvSpPr/>
          <p:nvPr userDrawn="1"/>
        </p:nvSpPr>
        <p:spPr>
          <a:xfrm>
            <a:off x="1022872" y="1021906"/>
            <a:ext cx="792088" cy="792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円/楕円 40"/>
          <p:cNvSpPr/>
          <p:nvPr userDrawn="1"/>
        </p:nvSpPr>
        <p:spPr>
          <a:xfrm>
            <a:off x="1811586" y="223637"/>
            <a:ext cx="992843" cy="99284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10507991" y="9463858"/>
            <a:ext cx="5790697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altLang="ja-JP" dirty="0"/>
              <a:t>The Power of PowerPoint | thepopp.com</a:t>
            </a:r>
            <a:endParaRPr lang="ja-JP" altLang="en-US" dirty="0"/>
          </a:p>
        </p:txBody>
      </p:sp>
      <p:sp>
        <p:nvSpPr>
          <p:cNvPr id="43" name="円/楕円 42"/>
          <p:cNvSpPr/>
          <p:nvPr userDrawn="1"/>
        </p:nvSpPr>
        <p:spPr>
          <a:xfrm>
            <a:off x="16531653" y="9150345"/>
            <a:ext cx="434349" cy="43434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円/楕円 43"/>
          <p:cNvSpPr/>
          <p:nvPr userDrawn="1"/>
        </p:nvSpPr>
        <p:spPr>
          <a:xfrm>
            <a:off x="17151170" y="9166572"/>
            <a:ext cx="1080120" cy="10801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円/楕円 19"/>
          <p:cNvSpPr/>
          <p:nvPr userDrawn="1"/>
        </p:nvSpPr>
        <p:spPr>
          <a:xfrm>
            <a:off x="16289464" y="9704242"/>
            <a:ext cx="720080" cy="582759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7151170" y="9432788"/>
            <a:ext cx="108012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6848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9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9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6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6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50"/>
                            </p:stCondLst>
                            <p:childTnLst>
                              <p:par>
                                <p:cTn id="6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50"/>
                            </p:stCondLst>
                            <p:childTnLst>
                              <p:par>
                                <p:cTn id="7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50"/>
                            </p:stCondLst>
                            <p:childTnLst>
                              <p:par>
                                <p:cTn id="7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75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25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7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25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75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250"/>
                            </p:stCondLst>
                            <p:childTnLst>
                              <p:par>
                                <p:cTn id="14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3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7" grpId="3" animBg="1"/>
      <p:bldP spid="38" grpId="0" animBg="1"/>
      <p:bldP spid="38" grpId="1" animBg="1"/>
      <p:bldP spid="28" grpId="0" animBg="1"/>
      <p:bldP spid="28" grpId="1" animBg="1"/>
      <p:bldP spid="2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2" grpId="1" animBg="1"/>
      <p:bldP spid="3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/>
      <p:bldP spid="34" grpId="1" animBg="1"/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6" grpId="1" animBg="1"/>
      <p:bldP spid="37" grpId="0" animBg="1"/>
      <p:bldP spid="37" grpId="1" animBg="1"/>
      <p:bldP spid="37" grpId="2" animBg="1"/>
      <p:bldP spid="37" grpId="3" animBg="1"/>
      <p:bldP spid="39" grpId="0" animBg="1"/>
      <p:bldP spid="39" grpId="1" animBg="1"/>
      <p:bldP spid="39" grpId="2" animBg="1"/>
      <p:bldP spid="39" grpId="3" animBg="1"/>
      <p:bldP spid="40" grpId="0" animBg="1"/>
      <p:bldP spid="40" grpId="1" animBg="1"/>
      <p:bldP spid="40" grpId="2" animBg="1"/>
      <p:bldP spid="40" grpId="3" animBg="1"/>
      <p:bldP spid="41" grpId="0" animBg="1"/>
      <p:bldP spid="41" grpId="1" animBg="1"/>
      <p:bldP spid="41" grpId="2" animBg="1"/>
      <p:bldP spid="41" grpId="3" animBg="1"/>
      <p:bldP spid="42" grpId="0"/>
      <p:bldP spid="43" grpId="0" animBg="1"/>
      <p:bldP spid="43" grpId="1" animBg="1"/>
      <p:bldP spid="43" grpId="2" animBg="1"/>
      <p:bldP spid="43" grpId="3" animBg="1"/>
      <p:bldP spid="44" grpId="0" animBg="1"/>
      <p:bldP spid="44" grpId="1" animBg="1"/>
      <p:bldP spid="44" grpId="2" animBg="1"/>
      <p:bldP spid="44" grpId="3" animBg="1"/>
      <p:bldP spid="45" grpId="0" animBg="1"/>
      <p:bldP spid="45" grpId="1" animBg="1"/>
      <p:bldP spid="45" grpId="2" animBg="1"/>
      <p:bldP spid="45" grpId="3" animBg="1"/>
      <p:bldP spid="46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and Animate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2095500" y="0"/>
            <a:ext cx="18286413" cy="10287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6" name="テキスト プレースホルダー 25"/>
          <p:cNvSpPr>
            <a:spLocks noGrp="1"/>
          </p:cNvSpPr>
          <p:nvPr>
            <p:ph type="body" sz="quarter" idx="11" hasCustomPrompt="1"/>
          </p:nvPr>
        </p:nvSpPr>
        <p:spPr>
          <a:xfrm flipH="1">
            <a:off x="1609270" y="0"/>
            <a:ext cx="8606971" cy="10287000"/>
          </a:xfrm>
          <a:prstGeom prst="parallelogram">
            <a:avLst>
              <a:gd name="adj" fmla="val 41863"/>
            </a:avLst>
          </a:prstGeom>
          <a:solidFill>
            <a:schemeClr val="accent1">
              <a:lumMod val="75000"/>
              <a:alpha val="4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1" name="テキスト プレースホルダー 25"/>
          <p:cNvSpPr>
            <a:spLocks noGrp="1"/>
          </p:cNvSpPr>
          <p:nvPr>
            <p:ph type="body" sz="quarter" idx="13" hasCustomPrompt="1"/>
          </p:nvPr>
        </p:nvSpPr>
        <p:spPr>
          <a:xfrm flipH="1">
            <a:off x="11977007" y="0"/>
            <a:ext cx="8606971" cy="10287000"/>
          </a:xfrm>
          <a:prstGeom prst="parallelogram">
            <a:avLst>
              <a:gd name="adj" fmla="val 41863"/>
            </a:avLst>
          </a:prstGeom>
          <a:solidFill>
            <a:schemeClr val="accent1">
              <a:lumMod val="75000"/>
              <a:alpha val="4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6" name="テキスト プレースホルダー 25"/>
          <p:cNvSpPr>
            <a:spLocks noGrp="1"/>
          </p:cNvSpPr>
          <p:nvPr>
            <p:ph type="body" sz="quarter" idx="15" hasCustomPrompt="1"/>
          </p:nvPr>
        </p:nvSpPr>
        <p:spPr>
          <a:xfrm flipH="1">
            <a:off x="-4691291" y="0"/>
            <a:ext cx="13914663" cy="10287000"/>
          </a:xfrm>
          <a:prstGeom prst="parallelogram">
            <a:avLst>
              <a:gd name="adj" fmla="val 35022"/>
            </a:avLst>
          </a:prstGeom>
          <a:solidFill>
            <a:schemeClr val="accent1">
              <a:lumMod val="75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7" name="テキスト プレースホルダー 25"/>
          <p:cNvSpPr>
            <a:spLocks noGrp="1"/>
          </p:cNvSpPr>
          <p:nvPr>
            <p:ph type="body" sz="quarter" idx="16" hasCustomPrompt="1"/>
          </p:nvPr>
        </p:nvSpPr>
        <p:spPr>
          <a:xfrm flipH="1">
            <a:off x="12963524" y="0"/>
            <a:ext cx="13914663" cy="10287000"/>
          </a:xfrm>
          <a:prstGeom prst="parallelogram">
            <a:avLst>
              <a:gd name="adj" fmla="val 35022"/>
            </a:avLst>
          </a:prstGeom>
          <a:solidFill>
            <a:schemeClr val="accent1">
              <a:lumMod val="75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8" name="テキスト プレースホルダー 25"/>
          <p:cNvSpPr>
            <a:spLocks noGrp="1"/>
          </p:cNvSpPr>
          <p:nvPr>
            <p:ph type="body" sz="quarter" idx="17" hasCustomPrompt="1"/>
          </p:nvPr>
        </p:nvSpPr>
        <p:spPr>
          <a:xfrm flipH="1">
            <a:off x="-9496426" y="0"/>
            <a:ext cx="5353051" cy="10287000"/>
          </a:xfrm>
          <a:prstGeom prst="parallelogram">
            <a:avLst>
              <a:gd name="adj" fmla="val 67559"/>
            </a:avLst>
          </a:prstGeom>
          <a:solidFill>
            <a:schemeClr val="bg1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9" name="テキスト プレースホルダー 25"/>
          <p:cNvSpPr>
            <a:spLocks noGrp="1"/>
          </p:cNvSpPr>
          <p:nvPr>
            <p:ph type="body" sz="quarter" idx="18" hasCustomPrompt="1"/>
          </p:nvPr>
        </p:nvSpPr>
        <p:spPr>
          <a:xfrm flipH="1">
            <a:off x="-6619883" y="0"/>
            <a:ext cx="4648207" cy="10287000"/>
          </a:xfrm>
          <a:prstGeom prst="parallelogram">
            <a:avLst>
              <a:gd name="adj" fmla="val 77247"/>
            </a:avLst>
          </a:prstGeom>
          <a:solidFill>
            <a:schemeClr val="bg1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0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59004" y="4055836"/>
            <a:ext cx="7235167" cy="3312381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567171" y="7667281"/>
            <a:ext cx="7227000" cy="2086317"/>
          </a:xfrm>
        </p:spPr>
        <p:txBody>
          <a:bodyPr>
            <a:noAutofit/>
          </a:bodyPr>
          <a:lstStyle>
            <a:lvl1pPr algn="l">
              <a:defRPr sz="2000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44" name="テキスト プレースホルダー 6"/>
          <p:cNvSpPr>
            <a:spLocks noGrp="1"/>
          </p:cNvSpPr>
          <p:nvPr>
            <p:ph type="body" sz="quarter" idx="43" hasCustomPrompt="1"/>
          </p:nvPr>
        </p:nvSpPr>
        <p:spPr>
          <a:xfrm rot="4250327">
            <a:off x="10978043" y="3220775"/>
            <a:ext cx="10698970" cy="401955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7000" b="0" i="0" u="none" baseline="0">
                <a:solidFill>
                  <a:schemeClr val="bg1">
                    <a:alpha val="30000"/>
                  </a:schemeClr>
                </a:solidFill>
                <a:latin typeface="Route 159 Bold" pitchFamily="50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5" name="テキスト プレースホルダー 6"/>
          <p:cNvSpPr>
            <a:spLocks noGrp="1"/>
          </p:cNvSpPr>
          <p:nvPr>
            <p:ph type="body" sz="quarter" idx="44" hasCustomPrompt="1"/>
          </p:nvPr>
        </p:nvSpPr>
        <p:spPr>
          <a:xfrm>
            <a:off x="661514" y="7485852"/>
            <a:ext cx="3240000" cy="72000"/>
          </a:xfrm>
          <a:solidFill>
            <a:schemeClr val="bg1"/>
          </a:solidFill>
        </p:spPr>
        <p:txBody>
          <a:bodyPr>
            <a:noAutofit/>
          </a:bodyPr>
          <a:lstStyle>
            <a:lvl1pPr algn="l">
              <a:defRPr sz="2000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71175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9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0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0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/>
      <p:bldP spid="4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25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3175"/>
            <a:ext cx="18286413" cy="10287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-1" y="8563429"/>
            <a:ext cx="9142413" cy="1170617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txBody>
          <a:bodyPr vert="horz" lIns="163275" tIns="81638" rIns="163275" bIns="81638" rtlCol="0" anchor="ctr">
            <a:normAutofit/>
          </a:bodyPr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04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3175"/>
            <a:ext cx="18286413" cy="10287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3032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&amp;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3175"/>
            <a:ext cx="18286413" cy="10287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-1" y="6778172"/>
            <a:ext cx="18286414" cy="1843314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 vert="horz" lIns="163275" tIns="81638" rIns="163275" bIns="81638" rtlCol="0" anchor="ctr">
            <a:normAutofit/>
          </a:bodyPr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456406" y="6894738"/>
            <a:ext cx="17373600" cy="1552575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9048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build="p">
        <p:tmplLst>
          <p:tmpl lvl="1">
            <p:tnLst>
              <p:par>
                <p:cTn presetID="2" presetClass="entr" presetSubtype="3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&amp;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3175"/>
            <a:ext cx="18286413" cy="10287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" name="テキスト プレースホルダー 4"/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016451"/>
            <a:ext cx="18286413" cy="1552575"/>
          </a:xfrm>
          <a:solidFill>
            <a:schemeClr val="tx2">
              <a:alpha val="40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72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456406" y="1016452"/>
            <a:ext cx="17373600" cy="1552575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565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h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63261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75636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725715" y="2830287"/>
            <a:ext cx="16826888" cy="4368800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Message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8614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 userDrawn="1"/>
        </p:nvSpPr>
        <p:spPr>
          <a:xfrm>
            <a:off x="-1" y="5964072"/>
            <a:ext cx="18286413" cy="4322928"/>
          </a:xfrm>
          <a:prstGeom prst="rect">
            <a:avLst/>
          </a:prstGeom>
          <a:solidFill>
            <a:schemeClr val="tx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2" name="正方形/長方形 1"/>
          <p:cNvSpPr/>
          <p:nvPr userDrawn="1"/>
        </p:nvSpPr>
        <p:spPr>
          <a:xfrm>
            <a:off x="-1" y="0"/>
            <a:ext cx="18286413" cy="1118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10507991" y="9463858"/>
            <a:ext cx="5790697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altLang="ja-JP" dirty="0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 userDrawn="1"/>
        </p:nvSpPr>
        <p:spPr>
          <a:xfrm>
            <a:off x="16531653" y="9150345"/>
            <a:ext cx="434349" cy="43434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 userDrawn="1"/>
        </p:nvSpPr>
        <p:spPr>
          <a:xfrm>
            <a:off x="17151170" y="9166572"/>
            <a:ext cx="1080120" cy="10801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19"/>
          <p:cNvSpPr/>
          <p:nvPr userDrawn="1"/>
        </p:nvSpPr>
        <p:spPr>
          <a:xfrm>
            <a:off x="16289464" y="9704242"/>
            <a:ext cx="720080" cy="582759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7151170" y="9432788"/>
            <a:ext cx="108012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816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6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4" grpId="0"/>
      <p:bldP spid="5" grpId="0" animBg="1"/>
      <p:bldP spid="5" grpId="1" animBg="1"/>
      <p:bldP spid="5" grpId="2" animBg="1"/>
      <p:bldP spid="5" grpId="3" animBg="1"/>
      <p:bldP spid="6" grpId="0" animBg="1"/>
      <p:bldP spid="6" grpId="1" animBg="1"/>
      <p:bldP spid="6" grpId="2" animBg="1"/>
      <p:bldP spid="6" grpId="3" animBg="1"/>
      <p:bldP spid="7" grpId="0" animBg="1"/>
      <p:bldP spid="7" grpId="1" animBg="1"/>
      <p:bldP spid="7" grpId="2" animBg="1"/>
      <p:bldP spid="7" grpId="3" animBg="1"/>
      <p:bldP spid="8" grpId="0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Keywords and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角丸四角形 37"/>
          <p:cNvSpPr/>
          <p:nvPr userDrawn="1"/>
        </p:nvSpPr>
        <p:spPr>
          <a:xfrm>
            <a:off x="1246656" y="7912524"/>
            <a:ext cx="15794443" cy="109036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24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7" name="角丸四角形 36"/>
          <p:cNvSpPr/>
          <p:nvPr userDrawn="1"/>
        </p:nvSpPr>
        <p:spPr>
          <a:xfrm>
            <a:off x="1246656" y="6547141"/>
            <a:ext cx="15794443" cy="109036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24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6" name="角丸四角形 35"/>
          <p:cNvSpPr/>
          <p:nvPr userDrawn="1"/>
        </p:nvSpPr>
        <p:spPr>
          <a:xfrm>
            <a:off x="1246656" y="2450995"/>
            <a:ext cx="15794443" cy="109036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24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5" name="角丸四角形 34"/>
          <p:cNvSpPr/>
          <p:nvPr userDrawn="1"/>
        </p:nvSpPr>
        <p:spPr>
          <a:xfrm>
            <a:off x="1246656" y="3816377"/>
            <a:ext cx="15794443" cy="109036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24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3" name="角丸四角形 32"/>
          <p:cNvSpPr/>
          <p:nvPr userDrawn="1"/>
        </p:nvSpPr>
        <p:spPr>
          <a:xfrm>
            <a:off x="1246656" y="5181759"/>
            <a:ext cx="15794443" cy="109036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24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5" name="円/楕円 4"/>
          <p:cNvSpPr/>
          <p:nvPr userDrawn="1"/>
        </p:nvSpPr>
        <p:spPr>
          <a:xfrm>
            <a:off x="16057427" y="2582432"/>
            <a:ext cx="828000" cy="82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44" name="円/楕円 43"/>
          <p:cNvSpPr/>
          <p:nvPr userDrawn="1"/>
        </p:nvSpPr>
        <p:spPr>
          <a:xfrm>
            <a:off x="16057427" y="3947305"/>
            <a:ext cx="828000" cy="8280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45" name="円/楕円 44"/>
          <p:cNvSpPr/>
          <p:nvPr userDrawn="1"/>
        </p:nvSpPr>
        <p:spPr>
          <a:xfrm>
            <a:off x="16057427" y="5312687"/>
            <a:ext cx="828000" cy="82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46" name="円/楕円 45"/>
          <p:cNvSpPr/>
          <p:nvPr userDrawn="1"/>
        </p:nvSpPr>
        <p:spPr>
          <a:xfrm>
            <a:off x="16057427" y="6678578"/>
            <a:ext cx="828000" cy="828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4"/>
              </a:solidFill>
            </a:endParaRPr>
          </a:p>
        </p:txBody>
      </p:sp>
      <p:sp>
        <p:nvSpPr>
          <p:cNvPr id="47" name="円/楕円 46"/>
          <p:cNvSpPr/>
          <p:nvPr userDrawn="1"/>
        </p:nvSpPr>
        <p:spPr>
          <a:xfrm>
            <a:off x="16057427" y="8043961"/>
            <a:ext cx="828000" cy="828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7991" y="9463858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51170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3166542" y="1543100"/>
            <a:ext cx="14329592" cy="504056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3238550" y="1399084"/>
            <a:ext cx="3240360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922703" y="2456986"/>
            <a:ext cx="8996169" cy="1078383"/>
          </a:xfrm>
        </p:spPr>
        <p:txBody>
          <a:bodyPr anchor="ctr">
            <a:normAutofit/>
          </a:bodyPr>
          <a:lstStyle>
            <a:lvl1pPr algn="l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6922703" y="3822368"/>
            <a:ext cx="8996169" cy="1078383"/>
          </a:xfrm>
        </p:spPr>
        <p:txBody>
          <a:bodyPr anchor="ctr">
            <a:normAutofit/>
          </a:bodyPr>
          <a:lstStyle>
            <a:lvl1pPr algn="l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6922703" y="5187750"/>
            <a:ext cx="8996169" cy="1078383"/>
          </a:xfrm>
        </p:spPr>
        <p:txBody>
          <a:bodyPr anchor="ctr">
            <a:normAutofit/>
          </a:bodyPr>
          <a:lstStyle>
            <a:lvl1pPr algn="l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922703" y="6553132"/>
            <a:ext cx="8996169" cy="1078383"/>
          </a:xfrm>
        </p:spPr>
        <p:txBody>
          <a:bodyPr anchor="ctr">
            <a:normAutofit/>
          </a:bodyPr>
          <a:lstStyle>
            <a:lvl1pPr algn="l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6922703" y="7918515"/>
            <a:ext cx="8996169" cy="1078383"/>
          </a:xfrm>
        </p:spPr>
        <p:txBody>
          <a:bodyPr anchor="ctr">
            <a:normAutofit/>
          </a:bodyPr>
          <a:lstStyle>
            <a:lvl1pPr algn="l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角丸四角形 18"/>
          <p:cNvSpPr/>
          <p:nvPr userDrawn="1"/>
        </p:nvSpPr>
        <p:spPr>
          <a:xfrm>
            <a:off x="1385199" y="2581923"/>
            <a:ext cx="5112067" cy="82850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24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20" name="角丸四角形 19"/>
          <p:cNvSpPr/>
          <p:nvPr userDrawn="1"/>
        </p:nvSpPr>
        <p:spPr>
          <a:xfrm>
            <a:off x="1385199" y="3947305"/>
            <a:ext cx="5112067" cy="82850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24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21" name="角丸四角形 20"/>
          <p:cNvSpPr/>
          <p:nvPr userDrawn="1"/>
        </p:nvSpPr>
        <p:spPr>
          <a:xfrm>
            <a:off x="1385199" y="8043452"/>
            <a:ext cx="5112067" cy="828509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24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23" name="角丸四角形 22"/>
          <p:cNvSpPr/>
          <p:nvPr userDrawn="1"/>
        </p:nvSpPr>
        <p:spPr>
          <a:xfrm>
            <a:off x="1385199" y="5312687"/>
            <a:ext cx="5112067" cy="82850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24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25" name="角丸四角形 24"/>
          <p:cNvSpPr/>
          <p:nvPr userDrawn="1"/>
        </p:nvSpPr>
        <p:spPr>
          <a:xfrm>
            <a:off x="1385199" y="6678069"/>
            <a:ext cx="5112067" cy="82850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24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1680652" y="2723411"/>
            <a:ext cx="4521160" cy="545533"/>
          </a:xfrm>
        </p:spPr>
        <p:txBody>
          <a:bodyPr anchor="ctr">
            <a:noAutofit/>
          </a:bodyPr>
          <a:lstStyle>
            <a:lvl1pPr algn="ctr">
              <a:defRPr sz="28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1680652" y="8184940"/>
            <a:ext cx="4521160" cy="545533"/>
          </a:xfrm>
        </p:spPr>
        <p:txBody>
          <a:bodyPr anchor="ctr">
            <a:noAutofit/>
          </a:bodyPr>
          <a:lstStyle>
            <a:lvl1pPr algn="ctr">
              <a:defRPr sz="28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1680652" y="4088792"/>
            <a:ext cx="4521160" cy="545533"/>
          </a:xfrm>
        </p:spPr>
        <p:txBody>
          <a:bodyPr anchor="ctr">
            <a:noAutofit/>
          </a:bodyPr>
          <a:lstStyle>
            <a:lvl1pPr algn="ctr">
              <a:defRPr sz="28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1680652" y="5454174"/>
            <a:ext cx="4521160" cy="545533"/>
          </a:xfrm>
        </p:spPr>
        <p:txBody>
          <a:bodyPr anchor="ctr">
            <a:noAutofit/>
          </a:bodyPr>
          <a:lstStyle>
            <a:lvl1pPr algn="ctr">
              <a:defRPr sz="28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1680652" y="6819556"/>
            <a:ext cx="4521160" cy="545533"/>
          </a:xfrm>
        </p:spPr>
        <p:txBody>
          <a:bodyPr anchor="ctr">
            <a:noAutofit/>
          </a:bodyPr>
          <a:lstStyle>
            <a:lvl1pPr algn="ctr">
              <a:defRPr sz="28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863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50"/>
                            </p:stCondLst>
                            <p:childTnLst>
                              <p:par>
                                <p:cTn id="7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750"/>
                            </p:stCondLst>
                            <p:childTnLst>
                              <p:par>
                                <p:cTn id="85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750"/>
                            </p:stCondLst>
                            <p:childTnLst>
                              <p:par>
                                <p:cTn id="9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25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250"/>
                            </p:stCondLst>
                            <p:childTnLst>
                              <p:par>
                                <p:cTn id="109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250"/>
                            </p:stCondLst>
                            <p:childTnLst>
                              <p:par>
                                <p:cTn id="1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7" grpId="0" animBg="1"/>
      <p:bldP spid="36" grpId="0" animBg="1"/>
      <p:bldP spid="35" grpId="0" animBg="1"/>
      <p:bldP spid="33" grpId="0" animBg="1"/>
      <p:bldP spid="5" grpId="0" animBg="1"/>
      <p:bldP spid="5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0" grpId="0" animBg="1"/>
      <p:bldP spid="21" grpId="0" animBg="1"/>
      <p:bldP spid="23" grpId="0" animBg="1"/>
      <p:bldP spid="25" grpId="0" animBg="1"/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 Poi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7991" y="9463858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51170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3166542" y="1543100"/>
            <a:ext cx="14329592" cy="504056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3238550" y="1399084"/>
            <a:ext cx="3240360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/>
          <p:cNvSpPr/>
          <p:nvPr userDrawn="1"/>
        </p:nvSpPr>
        <p:spPr>
          <a:xfrm>
            <a:off x="6250770" y="6029234"/>
            <a:ext cx="1669777" cy="1669777"/>
          </a:xfrm>
          <a:prstGeom prst="ellipse">
            <a:avLst/>
          </a:prstGeom>
          <a:solidFill>
            <a:schemeClr val="accent5"/>
          </a:solidFill>
          <a:ln w="152400">
            <a:noFill/>
          </a:ln>
          <a:effectLst>
            <a:outerShdw dist="101600" dir="2700000" algn="tl" rotWithShape="0">
              <a:schemeClr val="accent5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 userDrawn="1"/>
        </p:nvSpPr>
        <p:spPr>
          <a:xfrm>
            <a:off x="10365866" y="3696516"/>
            <a:ext cx="1669777" cy="1669777"/>
          </a:xfrm>
          <a:prstGeom prst="ellipse">
            <a:avLst/>
          </a:prstGeom>
          <a:solidFill>
            <a:schemeClr val="accent3"/>
          </a:solidFill>
          <a:ln w="152400">
            <a:noFill/>
          </a:ln>
          <a:effectLst>
            <a:outerShdw dist="101600" dir="2700000" algn="tl" rotWithShape="0">
              <a:schemeClr val="accent3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 userDrawn="1"/>
        </p:nvSpPr>
        <p:spPr>
          <a:xfrm>
            <a:off x="10365866" y="6029234"/>
            <a:ext cx="1669777" cy="1669777"/>
          </a:xfrm>
          <a:prstGeom prst="ellipse">
            <a:avLst/>
          </a:prstGeom>
          <a:solidFill>
            <a:schemeClr val="accent2"/>
          </a:solidFill>
          <a:ln w="152400">
            <a:noFill/>
          </a:ln>
          <a:effectLst>
            <a:outerShdw dist="101600" dir="2700000" algn="tl" rotWithShape="0">
              <a:schemeClr val="accent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 userDrawn="1"/>
        </p:nvSpPr>
        <p:spPr>
          <a:xfrm>
            <a:off x="6250770" y="3696516"/>
            <a:ext cx="1669777" cy="1669777"/>
          </a:xfrm>
          <a:prstGeom prst="ellipse">
            <a:avLst/>
          </a:prstGeom>
          <a:solidFill>
            <a:schemeClr val="accent6"/>
          </a:solidFill>
          <a:ln w="152400">
            <a:noFill/>
          </a:ln>
          <a:effectLst>
            <a:outerShdw dist="101600" dir="2700000" algn="tl" rotWithShape="0">
              <a:schemeClr val="accent6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 userDrawn="1"/>
        </p:nvSpPr>
        <p:spPr>
          <a:xfrm>
            <a:off x="8308318" y="7275425"/>
            <a:ext cx="1669777" cy="1669777"/>
          </a:xfrm>
          <a:prstGeom prst="ellipse">
            <a:avLst/>
          </a:prstGeom>
          <a:solidFill>
            <a:schemeClr val="accent4"/>
          </a:solidFill>
          <a:ln w="152400">
            <a:noFill/>
          </a:ln>
          <a:effectLst>
            <a:outerShdw dist="101600" dir="2700000" algn="tl" rotWithShape="0">
              <a:schemeClr val="accent4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 userDrawn="1"/>
        </p:nvSpPr>
        <p:spPr>
          <a:xfrm>
            <a:off x="8308318" y="2478453"/>
            <a:ext cx="1669777" cy="1669777"/>
          </a:xfrm>
          <a:prstGeom prst="ellipse">
            <a:avLst/>
          </a:prstGeom>
          <a:solidFill>
            <a:schemeClr val="accent1"/>
          </a:solidFill>
          <a:ln w="152400">
            <a:noFill/>
          </a:ln>
          <a:effectLst>
            <a:outerShdw dist="101600" dir="2700000" algn="tl" rotWithShape="0">
              <a:schemeClr val="accent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 userDrawn="1"/>
        </p:nvSpPr>
        <p:spPr>
          <a:xfrm>
            <a:off x="7390210" y="3959056"/>
            <a:ext cx="3505993" cy="3505993"/>
          </a:xfrm>
          <a:prstGeom prst="ellipse">
            <a:avLst/>
          </a:prstGeom>
          <a:solidFill>
            <a:schemeClr val="tx2"/>
          </a:solidFill>
          <a:ln w="76200">
            <a:noFill/>
          </a:ln>
          <a:effectLst>
            <a:outerShdw dist="114300" dir="2700000" algn="tl" rotWithShape="0">
              <a:schemeClr val="tx2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プレースホルダー 6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13106455" y="2570241"/>
            <a:ext cx="4782428" cy="720080"/>
          </a:xfrm>
        </p:spPr>
        <p:txBody>
          <a:bodyPr anchor="b">
            <a:noAutofit/>
          </a:bodyPr>
          <a:lstStyle>
            <a:lvl1pPr algn="l">
              <a:defRPr sz="2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106455" y="3325885"/>
            <a:ext cx="4802931" cy="1223322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正方形/長方形 17"/>
          <p:cNvSpPr/>
          <p:nvPr userDrawn="1"/>
        </p:nvSpPr>
        <p:spPr>
          <a:xfrm>
            <a:off x="13251595" y="3228477"/>
            <a:ext cx="3240360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/>
          </a:p>
        </p:txBody>
      </p:sp>
      <p:sp>
        <p:nvSpPr>
          <p:cNvPr id="22" name="テキスト プレースホルダー 6"/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13106455" y="4845306"/>
            <a:ext cx="4782428" cy="720080"/>
          </a:xfrm>
        </p:spPr>
        <p:txBody>
          <a:bodyPr anchor="b">
            <a:noAutofit/>
          </a:bodyPr>
          <a:lstStyle>
            <a:lvl1pPr algn="l">
              <a:defRPr sz="2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13106455" y="5600950"/>
            <a:ext cx="4802931" cy="1223322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13251595" y="5503542"/>
            <a:ext cx="3240360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/>
          </a:p>
        </p:txBody>
      </p:sp>
      <p:sp>
        <p:nvSpPr>
          <p:cNvPr id="25" name="テキスト プレースホルダー 6"/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13106455" y="7120372"/>
            <a:ext cx="4782428" cy="720080"/>
          </a:xfrm>
        </p:spPr>
        <p:txBody>
          <a:bodyPr anchor="b">
            <a:noAutofit/>
          </a:bodyPr>
          <a:lstStyle>
            <a:lvl1pPr algn="l">
              <a:defRPr sz="2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13106455" y="7876016"/>
            <a:ext cx="4802931" cy="1223322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 userDrawn="1"/>
        </p:nvSpPr>
        <p:spPr>
          <a:xfrm>
            <a:off x="13251595" y="7778608"/>
            <a:ext cx="3240360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/>
          </a:p>
        </p:txBody>
      </p:sp>
      <p:sp>
        <p:nvSpPr>
          <p:cNvPr id="28" name="テキスト プレースホルダー 6"/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737849" y="2573429"/>
            <a:ext cx="4782428" cy="720080"/>
          </a:xfrm>
        </p:spPr>
        <p:txBody>
          <a:bodyPr anchor="b">
            <a:noAutofit/>
          </a:bodyPr>
          <a:lstStyle>
            <a:lvl1pPr algn="r">
              <a:defRPr sz="2800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717346" y="3329073"/>
            <a:ext cx="4802931" cy="1223322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 userDrawn="1"/>
        </p:nvSpPr>
        <p:spPr>
          <a:xfrm>
            <a:off x="2149291" y="3231665"/>
            <a:ext cx="3240360" cy="720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sp>
        <p:nvSpPr>
          <p:cNvPr id="31" name="テキスト プレースホルダー 6"/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737849" y="4848494"/>
            <a:ext cx="4782428" cy="720080"/>
          </a:xfrm>
        </p:spPr>
        <p:txBody>
          <a:bodyPr anchor="b">
            <a:noAutofit/>
          </a:bodyPr>
          <a:lstStyle>
            <a:lvl1pPr algn="r">
              <a:defRPr sz="28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717346" y="5604138"/>
            <a:ext cx="4802931" cy="1223322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 userDrawn="1"/>
        </p:nvSpPr>
        <p:spPr>
          <a:xfrm>
            <a:off x="2149291" y="5506730"/>
            <a:ext cx="3240360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sp>
        <p:nvSpPr>
          <p:cNvPr id="34" name="テキスト プレースホルダー 6"/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737849" y="7123560"/>
            <a:ext cx="4782428" cy="720080"/>
          </a:xfrm>
        </p:spPr>
        <p:txBody>
          <a:bodyPr anchor="b">
            <a:noAutofit/>
          </a:bodyPr>
          <a:lstStyle>
            <a:lvl1pPr algn="r">
              <a:defRPr sz="28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717346" y="7879204"/>
            <a:ext cx="4802931" cy="1223322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 userDrawn="1"/>
        </p:nvSpPr>
        <p:spPr>
          <a:xfrm>
            <a:off x="2149291" y="7781796"/>
            <a:ext cx="3240360" cy="72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sp>
        <p:nvSpPr>
          <p:cNvPr id="39" name="フリーフォーム 38"/>
          <p:cNvSpPr/>
          <p:nvPr userDrawn="1"/>
        </p:nvSpPr>
        <p:spPr>
          <a:xfrm>
            <a:off x="10116457" y="2590193"/>
            <a:ext cx="2832008" cy="588436"/>
          </a:xfrm>
          <a:custGeom>
            <a:avLst/>
            <a:gdLst>
              <a:gd name="connsiteX0" fmla="*/ 2656114 w 2656114"/>
              <a:gd name="connsiteY0" fmla="*/ 588436 h 588436"/>
              <a:gd name="connsiteX1" fmla="*/ 1436914 w 2656114"/>
              <a:gd name="connsiteY1" fmla="*/ 22378 h 588436"/>
              <a:gd name="connsiteX2" fmla="*/ 0 w 2656114"/>
              <a:gd name="connsiteY2" fmla="*/ 167521 h 588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6114" h="588436">
                <a:moveTo>
                  <a:pt x="2656114" y="588436"/>
                </a:moveTo>
                <a:cubicBezTo>
                  <a:pt x="2267857" y="340483"/>
                  <a:pt x="1879600" y="92530"/>
                  <a:pt x="1436914" y="22378"/>
                </a:cubicBezTo>
                <a:cubicBezTo>
                  <a:pt x="994228" y="-47774"/>
                  <a:pt x="497114" y="59873"/>
                  <a:pt x="0" y="167521"/>
                </a:cubicBezTo>
              </a:path>
            </a:pathLst>
          </a:custGeom>
          <a:noFill/>
          <a:ln>
            <a:solidFill>
              <a:schemeClr val="accent1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フリーフォーム 40"/>
          <p:cNvSpPr/>
          <p:nvPr userDrawn="1"/>
        </p:nvSpPr>
        <p:spPr>
          <a:xfrm rot="9807941">
            <a:off x="12317423" y="5048183"/>
            <a:ext cx="638443" cy="584694"/>
          </a:xfrm>
          <a:custGeom>
            <a:avLst/>
            <a:gdLst>
              <a:gd name="connsiteX0" fmla="*/ 609600 w 609600"/>
              <a:gd name="connsiteY0" fmla="*/ 972458 h 972458"/>
              <a:gd name="connsiteX1" fmla="*/ 435428 w 609600"/>
              <a:gd name="connsiteY1" fmla="*/ 478972 h 972458"/>
              <a:gd name="connsiteX2" fmla="*/ 0 w 609600"/>
              <a:gd name="connsiteY2" fmla="*/ 0 h 972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" h="972458">
                <a:moveTo>
                  <a:pt x="609600" y="972458"/>
                </a:moveTo>
                <a:cubicBezTo>
                  <a:pt x="573314" y="806753"/>
                  <a:pt x="537028" y="641048"/>
                  <a:pt x="435428" y="478972"/>
                </a:cubicBezTo>
                <a:cubicBezTo>
                  <a:pt x="333828" y="316896"/>
                  <a:pt x="166914" y="158448"/>
                  <a:pt x="0" y="0"/>
                </a:cubicBezTo>
              </a:path>
            </a:pathLst>
          </a:custGeom>
          <a:noFill/>
          <a:ln>
            <a:solidFill>
              <a:schemeClr val="accent3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フリーフォーム 42"/>
          <p:cNvSpPr/>
          <p:nvPr userDrawn="1"/>
        </p:nvSpPr>
        <p:spPr>
          <a:xfrm>
            <a:off x="5646057" y="7823200"/>
            <a:ext cx="2670629" cy="905959"/>
          </a:xfrm>
          <a:custGeom>
            <a:avLst/>
            <a:gdLst>
              <a:gd name="connsiteX0" fmla="*/ 0 w 2670629"/>
              <a:gd name="connsiteY0" fmla="*/ 0 h 905959"/>
              <a:gd name="connsiteX1" fmla="*/ 1146629 w 2670629"/>
              <a:gd name="connsiteY1" fmla="*/ 841829 h 905959"/>
              <a:gd name="connsiteX2" fmla="*/ 2670629 w 2670629"/>
              <a:gd name="connsiteY2" fmla="*/ 783771 h 905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0629" h="905959">
                <a:moveTo>
                  <a:pt x="0" y="0"/>
                </a:moveTo>
                <a:cubicBezTo>
                  <a:pt x="350762" y="355600"/>
                  <a:pt x="701524" y="711201"/>
                  <a:pt x="1146629" y="841829"/>
                </a:cubicBezTo>
                <a:cubicBezTo>
                  <a:pt x="1591734" y="972457"/>
                  <a:pt x="2131181" y="878114"/>
                  <a:pt x="2670629" y="783771"/>
                </a:cubicBezTo>
              </a:path>
            </a:pathLst>
          </a:custGeom>
          <a:noFill/>
          <a:ln>
            <a:solidFill>
              <a:schemeClr val="accent4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フリーフォーム 43"/>
          <p:cNvSpPr/>
          <p:nvPr userDrawn="1"/>
        </p:nvSpPr>
        <p:spPr>
          <a:xfrm>
            <a:off x="5544457" y="5529943"/>
            <a:ext cx="1103086" cy="435428"/>
          </a:xfrm>
          <a:custGeom>
            <a:avLst/>
            <a:gdLst>
              <a:gd name="connsiteX0" fmla="*/ 0 w 1103086"/>
              <a:gd name="connsiteY0" fmla="*/ 0 h 435428"/>
              <a:gd name="connsiteX1" fmla="*/ 551543 w 1103086"/>
              <a:gd name="connsiteY1" fmla="*/ 87086 h 435428"/>
              <a:gd name="connsiteX2" fmla="*/ 1103086 w 1103086"/>
              <a:gd name="connsiteY2" fmla="*/ 435428 h 43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3086" h="435428">
                <a:moveTo>
                  <a:pt x="0" y="0"/>
                </a:moveTo>
                <a:cubicBezTo>
                  <a:pt x="183847" y="7257"/>
                  <a:pt x="367695" y="14515"/>
                  <a:pt x="551543" y="87086"/>
                </a:cubicBezTo>
                <a:cubicBezTo>
                  <a:pt x="735391" y="159657"/>
                  <a:pt x="919238" y="297542"/>
                  <a:pt x="1103086" y="435428"/>
                </a:cubicBezTo>
              </a:path>
            </a:pathLst>
          </a:custGeom>
          <a:noFill/>
          <a:ln>
            <a:solidFill>
              <a:schemeClr val="accent5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フリーフォーム 44"/>
          <p:cNvSpPr/>
          <p:nvPr userDrawn="1"/>
        </p:nvSpPr>
        <p:spPr>
          <a:xfrm>
            <a:off x="5580743" y="3211286"/>
            <a:ext cx="1161143" cy="420914"/>
          </a:xfrm>
          <a:custGeom>
            <a:avLst/>
            <a:gdLst>
              <a:gd name="connsiteX0" fmla="*/ 0 w 1161143"/>
              <a:gd name="connsiteY0" fmla="*/ 0 h 420914"/>
              <a:gd name="connsiteX1" fmla="*/ 653143 w 1161143"/>
              <a:gd name="connsiteY1" fmla="*/ 101600 h 420914"/>
              <a:gd name="connsiteX2" fmla="*/ 1161143 w 1161143"/>
              <a:gd name="connsiteY2" fmla="*/ 420914 h 42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1143" h="420914">
                <a:moveTo>
                  <a:pt x="0" y="0"/>
                </a:moveTo>
                <a:cubicBezTo>
                  <a:pt x="229809" y="15724"/>
                  <a:pt x="459619" y="31448"/>
                  <a:pt x="653143" y="101600"/>
                </a:cubicBezTo>
                <a:cubicBezTo>
                  <a:pt x="846667" y="171752"/>
                  <a:pt x="1003905" y="296333"/>
                  <a:pt x="1161143" y="420914"/>
                </a:cubicBezTo>
              </a:path>
            </a:pathLst>
          </a:custGeom>
          <a:noFill/>
          <a:ln>
            <a:solidFill>
              <a:schemeClr val="accent6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フリーフォーム 45"/>
          <p:cNvSpPr/>
          <p:nvPr userDrawn="1"/>
        </p:nvSpPr>
        <p:spPr>
          <a:xfrm>
            <a:off x="11990522" y="7765143"/>
            <a:ext cx="957943" cy="190941"/>
          </a:xfrm>
          <a:custGeom>
            <a:avLst/>
            <a:gdLst>
              <a:gd name="connsiteX0" fmla="*/ 957943 w 957943"/>
              <a:gd name="connsiteY0" fmla="*/ 87086 h 190941"/>
              <a:gd name="connsiteX1" fmla="*/ 478972 w 957943"/>
              <a:gd name="connsiteY1" fmla="*/ 188686 h 190941"/>
              <a:gd name="connsiteX2" fmla="*/ 0 w 957943"/>
              <a:gd name="connsiteY2" fmla="*/ 0 h 19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7943" h="190941">
                <a:moveTo>
                  <a:pt x="957943" y="87086"/>
                </a:moveTo>
                <a:cubicBezTo>
                  <a:pt x="798286" y="145143"/>
                  <a:pt x="638629" y="203200"/>
                  <a:pt x="478972" y="188686"/>
                </a:cubicBezTo>
                <a:cubicBezTo>
                  <a:pt x="319315" y="174172"/>
                  <a:pt x="159657" y="87086"/>
                  <a:pt x="0" y="0"/>
                </a:cubicBezTo>
              </a:path>
            </a:pathLst>
          </a:custGeom>
          <a:noFill/>
          <a:ln>
            <a:solidFill>
              <a:schemeClr val="accent2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図プレースホルダー 7"/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8823370" y="2961522"/>
            <a:ext cx="667049" cy="667049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8" name="図プレースホルダー 7"/>
          <p:cNvSpPr>
            <a:spLocks noGrp="1"/>
          </p:cNvSpPr>
          <p:nvPr userDrawn="1">
            <p:ph type="pic" sz="quarter" idx="35" hasCustomPrompt="1"/>
          </p:nvPr>
        </p:nvSpPr>
        <p:spPr>
          <a:xfrm>
            <a:off x="10896203" y="4197879"/>
            <a:ext cx="667049" cy="667049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9" name="図プレースホルダー 7"/>
          <p:cNvSpPr>
            <a:spLocks noGrp="1"/>
          </p:cNvSpPr>
          <p:nvPr userDrawn="1">
            <p:ph type="pic" sz="quarter" idx="36" hasCustomPrompt="1"/>
          </p:nvPr>
        </p:nvSpPr>
        <p:spPr>
          <a:xfrm>
            <a:off x="10896203" y="6530597"/>
            <a:ext cx="667049" cy="667049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0" name="図プレースホルダー 7"/>
          <p:cNvSpPr>
            <a:spLocks noGrp="1"/>
          </p:cNvSpPr>
          <p:nvPr userDrawn="1">
            <p:ph type="pic" sz="quarter" idx="37" hasCustomPrompt="1"/>
          </p:nvPr>
        </p:nvSpPr>
        <p:spPr>
          <a:xfrm>
            <a:off x="8823370" y="7787538"/>
            <a:ext cx="667049" cy="667049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1" name="図プレースホルダー 7"/>
          <p:cNvSpPr>
            <a:spLocks noGrp="1"/>
          </p:cNvSpPr>
          <p:nvPr userDrawn="1">
            <p:ph type="pic" sz="quarter" idx="38" hasCustomPrompt="1"/>
          </p:nvPr>
        </p:nvSpPr>
        <p:spPr>
          <a:xfrm>
            <a:off x="6772410" y="6530597"/>
            <a:ext cx="667049" cy="667049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2" name="図プレースホルダー 7"/>
          <p:cNvSpPr>
            <a:spLocks noGrp="1"/>
          </p:cNvSpPr>
          <p:nvPr userDrawn="1">
            <p:ph type="pic" sz="quarter" idx="39" hasCustomPrompt="1"/>
          </p:nvPr>
        </p:nvSpPr>
        <p:spPr>
          <a:xfrm>
            <a:off x="6772410" y="4197879"/>
            <a:ext cx="667049" cy="667049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7714991" y="4659086"/>
            <a:ext cx="2851409" cy="2162627"/>
          </a:xfrm>
        </p:spPr>
        <p:txBody>
          <a:bodyPr anchor="ctr">
            <a:noAutofit/>
          </a:bodyPr>
          <a:lstStyle>
            <a:lvl1pPr algn="ctr">
              <a:defRPr sz="3600" i="0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0222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400"/>
                            </p:stCondLst>
                            <p:childTnLst>
                              <p:par>
                                <p:cTn id="5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9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400"/>
                            </p:stCondLst>
                            <p:childTnLst>
                              <p:par>
                                <p:cTn id="7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900"/>
                            </p:stCondLst>
                            <p:childTnLst>
                              <p:par>
                                <p:cTn id="8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4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900"/>
                            </p:stCondLst>
                            <p:childTnLst>
                              <p:par>
                                <p:cTn id="10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35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85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8600"/>
                            </p:stCondLst>
                            <p:childTnLst>
                              <p:par>
                                <p:cTn id="14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92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9700"/>
                            </p:stCondLst>
                            <p:childTnLst>
                              <p:par>
                                <p:cTn id="15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450"/>
                            </p:stCondLst>
                            <p:childTnLst>
                              <p:par>
                                <p:cTn id="15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105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1550"/>
                            </p:stCondLst>
                            <p:childTnLst>
                              <p:par>
                                <p:cTn id="170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2300"/>
                            </p:stCondLst>
                            <p:childTnLst>
                              <p:par>
                                <p:cTn id="17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2900"/>
                            </p:stCondLst>
                            <p:childTnLst>
                              <p:par>
                                <p:cTn id="1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3400"/>
                            </p:stCondLst>
                            <p:childTnLst>
                              <p:par>
                                <p:cTn id="187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4150"/>
                            </p:stCondLst>
                            <p:childTnLst>
                              <p:par>
                                <p:cTn id="19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14750"/>
                            </p:stCondLst>
                            <p:childTnLst>
                              <p:par>
                                <p:cTn id="2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2" grpId="0" animBg="1"/>
      <p:bldP spid="13" grpId="0" animBg="1"/>
      <p:bldP spid="14" grpId="0" animBg="1"/>
      <p:bldP spid="11" grpId="0" animBg="1"/>
      <p:bldP spid="10" grpId="0" animBg="1"/>
      <p:bldP spid="9" grpId="0" animBg="1"/>
      <p:bldP spid="5" grpId="0" animBg="1"/>
      <p:bldP spid="1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  <p:bldP spid="2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9" grpId="0" animBg="1"/>
      <p:bldP spid="41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  <p:bldP spid="51" grpId="0"/>
      <p:bldP spid="52" grpId="0"/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5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57191" y="9534529"/>
            <a:ext cx="4114443" cy="547688"/>
          </a:xfrm>
          <a:prstGeom prst="rect">
            <a:avLst/>
          </a:prstGeom>
        </p:spPr>
        <p:txBody>
          <a:bodyPr/>
          <a:lstStyle/>
          <a:p>
            <a:fld id="{09182214-E66A-4B0F-8CAE-3DEF597E8F81}" type="datetimeFigureOut">
              <a:rPr lang="id-ID" smtClean="0"/>
              <a:pPr/>
              <a:t>09/08/2017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375" y="9534529"/>
            <a:ext cx="6171664" cy="54768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914779" y="9534529"/>
            <a:ext cx="4114443" cy="547688"/>
          </a:xfrm>
          <a:prstGeom prst="rect">
            <a:avLst/>
          </a:prstGeom>
        </p:spPr>
        <p:txBody>
          <a:bodyPr/>
          <a:lstStyle/>
          <a:p>
            <a:fld id="{E7DDFAAC-15EF-4D3E-8BFC-2CDB21C5AD4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36504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istory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7991" y="9463858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51170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3166542" y="1543100"/>
            <a:ext cx="14329592" cy="504056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3238550" y="1399084"/>
            <a:ext cx="3240360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5533873"/>
            <a:ext cx="18286413" cy="136071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6508" y="5533873"/>
            <a:ext cx="2871934" cy="1360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 userDrawn="1"/>
        </p:nvSpPr>
        <p:spPr>
          <a:xfrm>
            <a:off x="15438932" y="5533871"/>
            <a:ext cx="2847482" cy="13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 userDrawn="1"/>
        </p:nvSpPr>
        <p:spPr>
          <a:xfrm>
            <a:off x="11290994" y="5533871"/>
            <a:ext cx="4160968" cy="13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 userDrawn="1"/>
        </p:nvSpPr>
        <p:spPr>
          <a:xfrm>
            <a:off x="7047864" y="5533871"/>
            <a:ext cx="4160968" cy="13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2886896" y="5533872"/>
            <a:ext cx="4160968" cy="13607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 userDrawn="1"/>
        </p:nvSpPr>
        <p:spPr>
          <a:xfrm>
            <a:off x="2573641" y="5297107"/>
            <a:ext cx="609600" cy="609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 userDrawn="1"/>
        </p:nvSpPr>
        <p:spPr>
          <a:xfrm>
            <a:off x="6743064" y="5297107"/>
            <a:ext cx="609600" cy="609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/>
          <p:cNvSpPr/>
          <p:nvPr userDrawn="1"/>
        </p:nvSpPr>
        <p:spPr>
          <a:xfrm>
            <a:off x="10928464" y="5297107"/>
            <a:ext cx="609600" cy="609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 userDrawn="1"/>
        </p:nvSpPr>
        <p:spPr>
          <a:xfrm>
            <a:off x="15108578" y="5297107"/>
            <a:ext cx="609600" cy="609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1656175" y="4534744"/>
            <a:ext cx="2444532" cy="720080"/>
          </a:xfrm>
        </p:spPr>
        <p:txBody>
          <a:bodyPr anchor="t">
            <a:noAutofit/>
          </a:bodyPr>
          <a:lstStyle>
            <a:lvl1pPr algn="ctr">
              <a:defRPr sz="3200" i="1" baseline="0">
                <a:solidFill>
                  <a:schemeClr val="accent1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604304" y="3852575"/>
            <a:ext cx="4548274" cy="720080"/>
          </a:xfrm>
        </p:spPr>
        <p:txBody>
          <a:bodyPr anchor="t">
            <a:noAutofit/>
          </a:bodyPr>
          <a:lstStyle>
            <a:lvl1pPr algn="ctr">
              <a:defRPr sz="32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04304" y="2428968"/>
            <a:ext cx="4548274" cy="1234562"/>
          </a:xfrm>
        </p:spPr>
        <p:txBody>
          <a:bodyPr anchor="b">
            <a:noAutofit/>
          </a:bodyPr>
          <a:lstStyle>
            <a:lvl1pPr algn="ctr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 userDrawn="1"/>
        </p:nvSpPr>
        <p:spPr>
          <a:xfrm>
            <a:off x="1258261" y="3788883"/>
            <a:ext cx="3240360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5825598" y="5961947"/>
            <a:ext cx="2444532" cy="720080"/>
          </a:xfrm>
        </p:spPr>
        <p:txBody>
          <a:bodyPr anchor="t">
            <a:noAutofit/>
          </a:bodyPr>
          <a:lstStyle>
            <a:lvl1pPr algn="ctr">
              <a:defRPr sz="3200" i="1" baseline="0">
                <a:solidFill>
                  <a:schemeClr val="accent3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773727" y="6629607"/>
            <a:ext cx="4548274" cy="720080"/>
          </a:xfrm>
        </p:spPr>
        <p:txBody>
          <a:bodyPr anchor="t">
            <a:noAutofit/>
          </a:bodyPr>
          <a:lstStyle>
            <a:lvl1pPr algn="ctr">
              <a:defRPr sz="32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正方形/長方形 25"/>
          <p:cNvSpPr/>
          <p:nvPr userDrawn="1"/>
        </p:nvSpPr>
        <p:spPr>
          <a:xfrm>
            <a:off x="5427684" y="7378712"/>
            <a:ext cx="3240360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773727" y="7581347"/>
            <a:ext cx="4548274" cy="1234562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10010998" y="4512972"/>
            <a:ext cx="2444532" cy="720080"/>
          </a:xfrm>
        </p:spPr>
        <p:txBody>
          <a:bodyPr anchor="t">
            <a:noAutofit/>
          </a:bodyPr>
          <a:lstStyle>
            <a:lvl1pPr algn="ctr">
              <a:defRPr sz="3200" i="1" baseline="0">
                <a:solidFill>
                  <a:schemeClr val="accent2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8959127" y="3830803"/>
            <a:ext cx="4548274" cy="720080"/>
          </a:xfrm>
        </p:spPr>
        <p:txBody>
          <a:bodyPr anchor="t">
            <a:noAutofit/>
          </a:bodyPr>
          <a:lstStyle>
            <a:lvl1pPr algn="ctr">
              <a:defRPr sz="32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8959127" y="2407196"/>
            <a:ext cx="4548274" cy="1234562"/>
          </a:xfrm>
        </p:spPr>
        <p:txBody>
          <a:bodyPr anchor="b">
            <a:noAutofit/>
          </a:bodyPr>
          <a:lstStyle>
            <a:lvl1pPr algn="ctr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正方形/長方形 30"/>
          <p:cNvSpPr/>
          <p:nvPr userDrawn="1"/>
        </p:nvSpPr>
        <p:spPr>
          <a:xfrm>
            <a:off x="9613084" y="3767111"/>
            <a:ext cx="3240360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14215755" y="5961947"/>
            <a:ext cx="2444532" cy="720080"/>
          </a:xfrm>
        </p:spPr>
        <p:txBody>
          <a:bodyPr anchor="t">
            <a:noAutofit/>
          </a:bodyPr>
          <a:lstStyle>
            <a:lvl1pPr algn="ctr">
              <a:defRPr sz="3200" i="1" baseline="0">
                <a:solidFill>
                  <a:schemeClr val="accent4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13163884" y="6629607"/>
            <a:ext cx="4548274" cy="720080"/>
          </a:xfrm>
        </p:spPr>
        <p:txBody>
          <a:bodyPr anchor="t">
            <a:noAutofit/>
          </a:bodyPr>
          <a:lstStyle>
            <a:lvl1pPr algn="ctr">
              <a:defRPr sz="32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 userDrawn="1"/>
        </p:nvSpPr>
        <p:spPr>
          <a:xfrm>
            <a:off x="13817841" y="7378712"/>
            <a:ext cx="3240360" cy="72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13163884" y="7581347"/>
            <a:ext cx="4548274" cy="1234562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014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3" grpId="1" animBg="1"/>
      <p:bldP spid="24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26" grpId="1" animBg="1"/>
      <p:bldP spid="2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1" grpId="1" animBg="1"/>
      <p:bldP spid="3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4" grpId="1" animBg="1"/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s, Icons and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5" name="図プレースホルダー 5"/>
          <p:cNvSpPr>
            <a:spLocks noGrp="1"/>
          </p:cNvSpPr>
          <p:nvPr>
            <p:ph type="pic" sz="quarter" idx="12" hasCustomPrompt="1"/>
          </p:nvPr>
        </p:nvSpPr>
        <p:spPr>
          <a:xfrm>
            <a:off x="38182" y="43542"/>
            <a:ext cx="3600000" cy="4615544"/>
          </a:xfrm>
        </p:spPr>
        <p:txBody>
          <a:bodyPr/>
          <a:lstStyle>
            <a:lvl1pPr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3687753" y="4706599"/>
            <a:ext cx="3600000" cy="4615544"/>
          </a:xfrm>
        </p:spPr>
        <p:txBody>
          <a:bodyPr>
            <a:normAutofit/>
          </a:bodyPr>
          <a:lstStyle>
            <a:lvl1pPr marL="0" marR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7337324" y="43542"/>
            <a:ext cx="3600000" cy="4615544"/>
          </a:xfrm>
        </p:spPr>
        <p:txBody>
          <a:bodyPr>
            <a:normAutofit/>
          </a:bodyPr>
          <a:lstStyle>
            <a:lvl1pPr marL="0" marR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10988185" y="4706943"/>
            <a:ext cx="3600000" cy="4615544"/>
          </a:xfrm>
        </p:spPr>
        <p:txBody>
          <a:bodyPr>
            <a:normAutofit/>
          </a:bodyPr>
          <a:lstStyle>
            <a:lvl1pPr marL="0" marR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14636467" y="43542"/>
            <a:ext cx="3600000" cy="4615544"/>
          </a:xfrm>
        </p:spPr>
        <p:txBody>
          <a:bodyPr>
            <a:normAutofit/>
          </a:bodyPr>
          <a:lstStyle>
            <a:lvl1pPr marL="0" marR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38182" y="4706943"/>
            <a:ext cx="3600000" cy="4615200"/>
          </a:xfrm>
          <a:prstGeom prst="rect">
            <a:avLst/>
          </a:prstGeom>
          <a:solidFill>
            <a:schemeClr val="accent2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3687753" y="43886"/>
            <a:ext cx="3600000" cy="4615200"/>
          </a:xfrm>
          <a:prstGeom prst="rect">
            <a:avLst/>
          </a:prstGeom>
          <a:solidFill>
            <a:schemeClr val="accent3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 userDrawn="1"/>
        </p:nvSpPr>
        <p:spPr>
          <a:xfrm>
            <a:off x="7337324" y="4706943"/>
            <a:ext cx="3600000" cy="4615200"/>
          </a:xfrm>
          <a:prstGeom prst="rect">
            <a:avLst/>
          </a:prstGeom>
          <a:solidFill>
            <a:schemeClr val="accent1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 userDrawn="1"/>
        </p:nvSpPr>
        <p:spPr>
          <a:xfrm>
            <a:off x="10988185" y="43886"/>
            <a:ext cx="3600000" cy="4615200"/>
          </a:xfrm>
          <a:prstGeom prst="rect">
            <a:avLst/>
          </a:prstGeom>
          <a:solidFill>
            <a:schemeClr val="accent4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 userDrawn="1"/>
        </p:nvSpPr>
        <p:spPr>
          <a:xfrm>
            <a:off x="14636467" y="4707287"/>
            <a:ext cx="3600000" cy="4615200"/>
          </a:xfrm>
          <a:prstGeom prst="rect">
            <a:avLst/>
          </a:prstGeom>
          <a:solidFill>
            <a:schemeClr val="accent5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5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1454109" y="5122780"/>
            <a:ext cx="784532" cy="78453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5103679" y="510178"/>
            <a:ext cx="784532" cy="78453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8753250" y="5122780"/>
            <a:ext cx="784532" cy="78453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8" name="図プレースホルダー 7"/>
          <p:cNvSpPr>
            <a:spLocks noGrp="1"/>
          </p:cNvSpPr>
          <p:nvPr>
            <p:ph type="pic" sz="quarter" idx="20" hasCustomPrompt="1"/>
          </p:nvPr>
        </p:nvSpPr>
        <p:spPr>
          <a:xfrm>
            <a:off x="16052393" y="5122780"/>
            <a:ext cx="784532" cy="78453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9" name="図プレースホルダー 7"/>
          <p:cNvSpPr>
            <a:spLocks noGrp="1"/>
          </p:cNvSpPr>
          <p:nvPr>
            <p:ph type="pic" sz="quarter" idx="21" hasCustomPrompt="1"/>
          </p:nvPr>
        </p:nvSpPr>
        <p:spPr>
          <a:xfrm>
            <a:off x="12404112" y="510178"/>
            <a:ext cx="784532" cy="78453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41589" y="5908320"/>
            <a:ext cx="3538537" cy="598397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213781" y="6535743"/>
            <a:ext cx="3182561" cy="24384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3734702" y="1281205"/>
            <a:ext cx="3538537" cy="598397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3906894" y="1908628"/>
            <a:ext cx="3182561" cy="24384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11035134" y="1281206"/>
            <a:ext cx="3538537" cy="598397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11207326" y="1908629"/>
            <a:ext cx="3182561" cy="24384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7367934" y="5908320"/>
            <a:ext cx="3538537" cy="598397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7540126" y="6535743"/>
            <a:ext cx="3182561" cy="24384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14668366" y="5908321"/>
            <a:ext cx="3538537" cy="598397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14840558" y="6535744"/>
            <a:ext cx="3182561" cy="24384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0" name="図プレースホルダー 37"/>
          <p:cNvSpPr>
            <a:spLocks noGrp="1"/>
          </p:cNvSpPr>
          <p:nvPr>
            <p:ph type="pic" sz="quarter" idx="32" hasCustomPrompt="1"/>
          </p:nvPr>
        </p:nvSpPr>
        <p:spPr>
          <a:xfrm>
            <a:off x="1574657" y="4401558"/>
            <a:ext cx="451795" cy="451795"/>
          </a:xfrm>
          <a:prstGeom prst="triangle">
            <a:avLst/>
          </a:prstGeom>
          <a:solidFill>
            <a:schemeClr val="accent2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1" name="図プレースホルダー 37"/>
          <p:cNvSpPr>
            <a:spLocks noGrp="1"/>
          </p:cNvSpPr>
          <p:nvPr>
            <p:ph type="pic" sz="quarter" idx="33" hasCustomPrompt="1"/>
          </p:nvPr>
        </p:nvSpPr>
        <p:spPr>
          <a:xfrm>
            <a:off x="8878888" y="4401558"/>
            <a:ext cx="451795" cy="451795"/>
          </a:xfrm>
          <a:prstGeom prst="triangle">
            <a:avLst/>
          </a:prstGeom>
          <a:solidFill>
            <a:schemeClr val="accent1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2" name="図プレースホルダー 37"/>
          <p:cNvSpPr>
            <a:spLocks noGrp="1"/>
          </p:cNvSpPr>
          <p:nvPr>
            <p:ph type="pic" sz="quarter" idx="34" hasCustomPrompt="1"/>
          </p:nvPr>
        </p:nvSpPr>
        <p:spPr>
          <a:xfrm>
            <a:off x="16172942" y="4401558"/>
            <a:ext cx="451795" cy="451795"/>
          </a:xfrm>
          <a:prstGeom prst="triangle">
            <a:avLst/>
          </a:prstGeom>
          <a:solidFill>
            <a:schemeClr val="accent5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3" name="図プレースホルダー 37"/>
          <p:cNvSpPr>
            <a:spLocks noGrp="1"/>
          </p:cNvSpPr>
          <p:nvPr>
            <p:ph type="pic" sz="quarter" idx="35" hasCustomPrompt="1"/>
          </p:nvPr>
        </p:nvSpPr>
        <p:spPr>
          <a:xfrm rot="10800000">
            <a:off x="5261856" y="4505027"/>
            <a:ext cx="451795" cy="451795"/>
          </a:xfrm>
          <a:prstGeom prst="triangle">
            <a:avLst/>
          </a:prstGeom>
          <a:solidFill>
            <a:schemeClr val="accent3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4" name="図プレースホルダー 37"/>
          <p:cNvSpPr>
            <a:spLocks noGrp="1"/>
          </p:cNvSpPr>
          <p:nvPr>
            <p:ph type="pic" sz="quarter" idx="36" hasCustomPrompt="1"/>
          </p:nvPr>
        </p:nvSpPr>
        <p:spPr>
          <a:xfrm rot="10800000">
            <a:off x="12524660" y="4505027"/>
            <a:ext cx="451795" cy="451795"/>
          </a:xfrm>
          <a:prstGeom prst="triangle">
            <a:avLst/>
          </a:prstGeom>
          <a:solidFill>
            <a:schemeClr val="accent4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7508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75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2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75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0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/>
      <p:bldP spid="16" grpId="0"/>
      <p:bldP spid="17" grpId="0"/>
      <p:bldP spid="18" grpId="0"/>
      <p:bldP spid="19" grpId="0"/>
      <p:bldP spid="20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 animBg="1"/>
      <p:bldP spid="32" grpId="0" animBg="1"/>
      <p:bldP spid="33" grpId="0" animBg="1"/>
      <p:bldP spid="34" grpId="0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bil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-1" y="0"/>
            <a:ext cx="18286413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 userDrawn="1"/>
        </p:nvSpPr>
        <p:spPr>
          <a:xfrm rot="2700000">
            <a:off x="677416" y="6669596"/>
            <a:ext cx="8096797" cy="5313838"/>
          </a:xfrm>
          <a:custGeom>
            <a:avLst/>
            <a:gdLst/>
            <a:ahLst/>
            <a:cxnLst/>
            <a:rect l="l" t="t" r="r" b="b"/>
            <a:pathLst>
              <a:path w="12846751" h="8431181">
                <a:moveTo>
                  <a:pt x="0" y="0"/>
                </a:moveTo>
                <a:lnTo>
                  <a:pt x="12846751" y="1"/>
                </a:lnTo>
                <a:lnTo>
                  <a:pt x="4415572" y="8431181"/>
                </a:lnTo>
                <a:lnTo>
                  <a:pt x="3086183" y="8431181"/>
                </a:lnTo>
                <a:lnTo>
                  <a:pt x="3068088" y="8413086"/>
                </a:lnTo>
                <a:cubicBezTo>
                  <a:pt x="3142170" y="8389244"/>
                  <a:pt x="3211139" y="8347077"/>
                  <a:pt x="3269838" y="8288378"/>
                </a:cubicBezTo>
                <a:lnTo>
                  <a:pt x="5444469" y="6113748"/>
                </a:lnTo>
                <a:cubicBezTo>
                  <a:pt x="5652899" y="5905317"/>
                  <a:pt x="5652900" y="5567383"/>
                  <a:pt x="5444469" y="5358952"/>
                </a:cubicBezTo>
                <a:lnTo>
                  <a:pt x="213794" y="128278"/>
                </a:lnTo>
                <a:cubicBezTo>
                  <a:pt x="151923" y="66407"/>
                  <a:pt x="78641" y="22901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795" y="1327349"/>
            <a:ext cx="5884221" cy="8366379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937" y="4401204"/>
            <a:ext cx="2611063" cy="5334986"/>
          </a:xfrm>
          <a:prstGeom prst="rect">
            <a:avLst/>
          </a:prstGeom>
          <a:effectLst/>
        </p:spPr>
      </p:pic>
      <p:sp>
        <p:nvSpPr>
          <p:cNvPr id="6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3940519" y="2115503"/>
            <a:ext cx="5089181" cy="676179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8" name="図プレースホルダー 2"/>
          <p:cNvSpPr>
            <a:spLocks noGrp="1"/>
          </p:cNvSpPr>
          <p:nvPr>
            <p:ph type="pic" sz="quarter" idx="13" hasCustomPrompt="1"/>
          </p:nvPr>
        </p:nvSpPr>
        <p:spPr>
          <a:xfrm>
            <a:off x="1379954" y="5114472"/>
            <a:ext cx="2179345" cy="393046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 userDrawn="1"/>
        </p:nvSpPr>
        <p:spPr>
          <a:xfrm rot="2700000">
            <a:off x="4379955" y="4588006"/>
            <a:ext cx="12380312" cy="9026445"/>
          </a:xfrm>
          <a:custGeom>
            <a:avLst/>
            <a:gdLst/>
            <a:ahLst/>
            <a:cxnLst/>
            <a:rect l="l" t="t" r="r" b="b"/>
            <a:pathLst>
              <a:path w="12380312" h="9026445">
                <a:moveTo>
                  <a:pt x="0" y="2"/>
                </a:moveTo>
                <a:lnTo>
                  <a:pt x="12380312" y="0"/>
                </a:lnTo>
                <a:lnTo>
                  <a:pt x="6191503" y="6188809"/>
                </a:lnTo>
                <a:lnTo>
                  <a:pt x="2514854" y="9026445"/>
                </a:lnTo>
                <a:lnTo>
                  <a:pt x="5536992" y="6004307"/>
                </a:lnTo>
                <a:cubicBezTo>
                  <a:pt x="5681923" y="5859376"/>
                  <a:pt x="5681923" y="5624397"/>
                  <a:pt x="5536992" y="5479467"/>
                </a:cubicBezTo>
                <a:lnTo>
                  <a:pt x="145909" y="88383"/>
                </a:lnTo>
                <a:cubicBezTo>
                  <a:pt x="103613" y="46088"/>
                  <a:pt x="53648" y="16135"/>
                  <a:pt x="0" y="2"/>
                </a:cubicBezTo>
                <a:close/>
              </a:path>
            </a:pathLst>
          </a:custGeom>
          <a:solidFill>
            <a:schemeClr val="accent3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9775491" y="1946365"/>
            <a:ext cx="7777111" cy="3098659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 userDrawn="1"/>
        </p:nvSpPr>
        <p:spPr>
          <a:xfrm>
            <a:off x="9873123" y="5376509"/>
            <a:ext cx="3240360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782631" y="5497339"/>
            <a:ext cx="7794169" cy="3018971"/>
          </a:xfrm>
        </p:spPr>
        <p:txBody>
          <a:bodyPr anchor="t">
            <a:noAutofit/>
          </a:bodyPr>
          <a:lstStyle>
            <a:lvl1pPr algn="l">
              <a:defRPr sz="20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7209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4" grpId="0" animBg="1"/>
      <p:bldP spid="14" grpId="1" animBg="1"/>
      <p:bldP spid="6" grpId="0"/>
      <p:bldP spid="6" grpId="1"/>
      <p:bldP spid="18" grpId="0"/>
      <p:bldP spid="18" grpId="1"/>
      <p:bldP spid="9" grpId="0" animBg="1"/>
      <p:bldP spid="9" grpId="1" animBg="1"/>
      <p:bldP spid="19" grpId="0"/>
      <p:bldP spid="20" grpId="0" animBg="1"/>
      <p:bldP spid="20" grpId="1" animBg="1"/>
      <p:bldP spid="2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bile and 4 Poi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-1" y="-1"/>
            <a:ext cx="18286413" cy="6204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/>
          <p:cNvSpPr/>
          <p:nvPr userDrawn="1"/>
        </p:nvSpPr>
        <p:spPr>
          <a:xfrm rot="2700000">
            <a:off x="6717808" y="2315279"/>
            <a:ext cx="8354720" cy="6389625"/>
          </a:xfrm>
          <a:custGeom>
            <a:avLst/>
            <a:gdLst/>
            <a:ahLst/>
            <a:cxnLst/>
            <a:rect l="l" t="t" r="r" b="b"/>
            <a:pathLst>
              <a:path w="8354720" h="6389625">
                <a:moveTo>
                  <a:pt x="0" y="4424528"/>
                </a:moveTo>
                <a:lnTo>
                  <a:pt x="1965096" y="6389624"/>
                </a:lnTo>
                <a:lnTo>
                  <a:pt x="1965095" y="6389625"/>
                </a:lnTo>
                <a:lnTo>
                  <a:pt x="0" y="4424529"/>
                </a:lnTo>
                <a:close/>
                <a:moveTo>
                  <a:pt x="1381229" y="1"/>
                </a:moveTo>
                <a:lnTo>
                  <a:pt x="8354720" y="0"/>
                </a:lnTo>
                <a:lnTo>
                  <a:pt x="4894522" y="3460197"/>
                </a:lnTo>
                <a:lnTo>
                  <a:pt x="1547176" y="112852"/>
                </a:lnTo>
                <a:cubicBezTo>
                  <a:pt x="1497951" y="63626"/>
                  <a:pt x="1441839" y="25483"/>
                  <a:pt x="1381229" y="1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6" name="正方形/長方形 5"/>
          <p:cNvSpPr/>
          <p:nvPr userDrawn="1"/>
        </p:nvSpPr>
        <p:spPr>
          <a:xfrm>
            <a:off x="-1" y="0"/>
            <a:ext cx="18286413" cy="1118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725714" y="6321681"/>
            <a:ext cx="16822057" cy="1350907"/>
          </a:xfrm>
        </p:spPr>
        <p:txBody>
          <a:bodyPr anchor="b">
            <a:normAutofit/>
          </a:bodyPr>
          <a:lstStyle>
            <a:lvl1pPr algn="ctr">
              <a:defRPr sz="6600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7522233" y="7687812"/>
            <a:ext cx="3240360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430238" y="7982857"/>
            <a:ext cx="17425936" cy="1461589"/>
          </a:xfrm>
        </p:spPr>
        <p:txBody>
          <a:bodyPr>
            <a:noAutofit/>
          </a:bodyPr>
          <a:lstStyle>
            <a:lvl1pPr algn="ctr">
              <a:defRPr sz="2000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62"/>
          <a:stretch/>
        </p:blipFill>
        <p:spPr>
          <a:xfrm>
            <a:off x="7071788" y="911133"/>
            <a:ext cx="4142834" cy="5293723"/>
          </a:xfrm>
          <a:prstGeom prst="rect">
            <a:avLst/>
          </a:prstGeom>
          <a:effectLst/>
        </p:spPr>
      </p:pic>
      <p:sp>
        <p:nvSpPr>
          <p:cNvPr id="8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7373112" y="2008413"/>
            <a:ext cx="3525807" cy="419644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円/楕円 21"/>
          <p:cNvSpPr/>
          <p:nvPr userDrawn="1"/>
        </p:nvSpPr>
        <p:spPr>
          <a:xfrm>
            <a:off x="5152572" y="1698258"/>
            <a:ext cx="1400539" cy="14005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5520614" y="2066300"/>
            <a:ext cx="664454" cy="66445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828165" y="1689841"/>
            <a:ext cx="4210864" cy="720080"/>
          </a:xfrm>
        </p:spPr>
        <p:txBody>
          <a:bodyPr anchor="t">
            <a:noAutofit/>
          </a:bodyPr>
          <a:lstStyle>
            <a:lvl1pPr algn="r">
              <a:defRPr sz="2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783770" y="2235366"/>
            <a:ext cx="4259915" cy="896089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円/楕円 28"/>
          <p:cNvSpPr/>
          <p:nvPr userDrawn="1"/>
        </p:nvSpPr>
        <p:spPr>
          <a:xfrm>
            <a:off x="5152571" y="3955229"/>
            <a:ext cx="1400539" cy="14005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図プレースホルダー 7"/>
          <p:cNvSpPr>
            <a:spLocks noGrp="1"/>
          </p:cNvSpPr>
          <p:nvPr>
            <p:ph type="pic" sz="quarter" idx="43" hasCustomPrompt="1"/>
          </p:nvPr>
        </p:nvSpPr>
        <p:spPr>
          <a:xfrm>
            <a:off x="5520613" y="4323271"/>
            <a:ext cx="664454" cy="66445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44" hasCustomPrompt="1"/>
          </p:nvPr>
        </p:nvSpPr>
        <p:spPr>
          <a:xfrm>
            <a:off x="828164" y="3946812"/>
            <a:ext cx="4210864" cy="720080"/>
          </a:xfrm>
        </p:spPr>
        <p:txBody>
          <a:bodyPr anchor="t">
            <a:noAutofit/>
          </a:bodyPr>
          <a:lstStyle>
            <a:lvl1pPr algn="r">
              <a:defRPr sz="2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45" hasCustomPrompt="1"/>
          </p:nvPr>
        </p:nvSpPr>
        <p:spPr>
          <a:xfrm>
            <a:off x="783769" y="4492337"/>
            <a:ext cx="4259915" cy="896089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円/楕円 32"/>
          <p:cNvSpPr/>
          <p:nvPr userDrawn="1"/>
        </p:nvSpPr>
        <p:spPr>
          <a:xfrm>
            <a:off x="11749315" y="1694628"/>
            <a:ext cx="1400539" cy="140053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3"/>
              </a:solidFill>
            </a:endParaRPr>
          </a:p>
        </p:txBody>
      </p:sp>
      <p:sp>
        <p:nvSpPr>
          <p:cNvPr id="34" name="図プレースホルダー 7"/>
          <p:cNvSpPr>
            <a:spLocks noGrp="1"/>
          </p:cNvSpPr>
          <p:nvPr>
            <p:ph type="pic" sz="quarter" idx="46" hasCustomPrompt="1"/>
          </p:nvPr>
        </p:nvSpPr>
        <p:spPr>
          <a:xfrm>
            <a:off x="12117357" y="2062670"/>
            <a:ext cx="664454" cy="66445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47" hasCustomPrompt="1"/>
          </p:nvPr>
        </p:nvSpPr>
        <p:spPr>
          <a:xfrm>
            <a:off x="13288682" y="1686211"/>
            <a:ext cx="4210864" cy="720080"/>
          </a:xfrm>
        </p:spPr>
        <p:txBody>
          <a:bodyPr anchor="t">
            <a:noAutofit/>
          </a:bodyPr>
          <a:lstStyle>
            <a:lvl1pPr algn="l">
              <a:defRPr sz="2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48" hasCustomPrompt="1"/>
          </p:nvPr>
        </p:nvSpPr>
        <p:spPr>
          <a:xfrm>
            <a:off x="13287829" y="2231736"/>
            <a:ext cx="4259915" cy="896089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円/楕円 36"/>
          <p:cNvSpPr/>
          <p:nvPr userDrawn="1"/>
        </p:nvSpPr>
        <p:spPr>
          <a:xfrm>
            <a:off x="11749315" y="3955228"/>
            <a:ext cx="1400539" cy="140053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図プレースホルダー 7"/>
          <p:cNvSpPr>
            <a:spLocks noGrp="1"/>
          </p:cNvSpPr>
          <p:nvPr>
            <p:ph type="pic" sz="quarter" idx="49" hasCustomPrompt="1"/>
          </p:nvPr>
        </p:nvSpPr>
        <p:spPr>
          <a:xfrm>
            <a:off x="12117357" y="4323270"/>
            <a:ext cx="664454" cy="66445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50" hasCustomPrompt="1"/>
          </p:nvPr>
        </p:nvSpPr>
        <p:spPr>
          <a:xfrm>
            <a:off x="13288682" y="3946811"/>
            <a:ext cx="4210864" cy="720080"/>
          </a:xfrm>
        </p:spPr>
        <p:txBody>
          <a:bodyPr anchor="t">
            <a:noAutofit/>
          </a:bodyPr>
          <a:lstStyle>
            <a:lvl1pPr algn="l">
              <a:defRPr sz="28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51" hasCustomPrompt="1"/>
          </p:nvPr>
        </p:nvSpPr>
        <p:spPr>
          <a:xfrm>
            <a:off x="13287829" y="4492336"/>
            <a:ext cx="4259915" cy="896089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357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0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00"/>
                            </p:stCondLst>
                            <p:childTnLst>
                              <p:par>
                                <p:cTn id="5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700"/>
                            </p:stCondLst>
                            <p:childTnLst>
                              <p:par>
                                <p:cTn id="7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3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800"/>
                            </p:stCondLst>
                            <p:childTnLst>
                              <p:par>
                                <p:cTn id="9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400"/>
                            </p:stCondLst>
                            <p:childTnLst>
                              <p:par>
                                <p:cTn id="107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" grpId="0" animBg="1"/>
      <p:bldP spid="2" grpId="1" animBg="1"/>
      <p:bldP spid="9" grpId="0"/>
      <p:bldP spid="10" grpId="0" animBg="1"/>
      <p:bldP spid="10" grpId="1" animBg="1"/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22" grpId="0" animBg="1"/>
      <p:bldP spid="22" grpId="1" animBg="1"/>
      <p:bldP spid="23" grpId="0"/>
      <p:bldP spid="2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29" grpId="1" animBg="1"/>
      <p:bldP spid="30" grpId="0"/>
      <p:bldP spid="3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3" grpId="1" animBg="1"/>
      <p:bldP spid="34" grpId="0"/>
      <p:bldP spid="3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37" grpId="1" animBg="1"/>
      <p:bldP spid="38" grpId="0"/>
      <p:bldP spid="3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Horisonta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7991" y="9463858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51170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3166542" y="1543100"/>
            <a:ext cx="14329592" cy="504056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3238550" y="1399084"/>
            <a:ext cx="3240360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図プレースホルダー 9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2407196"/>
            <a:ext cx="4462687" cy="468052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0" name="図プレースホルダー 9"/>
          <p:cNvSpPr>
            <a:spLocks noGrp="1"/>
          </p:cNvSpPr>
          <p:nvPr>
            <p:ph type="pic" sz="quarter" idx="15" hasCustomPrompt="1"/>
          </p:nvPr>
        </p:nvSpPr>
        <p:spPr>
          <a:xfrm>
            <a:off x="4462687" y="2407196"/>
            <a:ext cx="8568950" cy="468052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1" name="図プレースホルダー 9"/>
          <p:cNvSpPr>
            <a:spLocks noGrp="1"/>
          </p:cNvSpPr>
          <p:nvPr>
            <p:ph type="pic" sz="quarter" idx="16" hasCustomPrompt="1"/>
          </p:nvPr>
        </p:nvSpPr>
        <p:spPr>
          <a:xfrm>
            <a:off x="13031638" y="2407196"/>
            <a:ext cx="5254774" cy="468052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078310" y="7663779"/>
            <a:ext cx="16200313" cy="1530553"/>
          </a:xfrm>
        </p:spPr>
        <p:txBody>
          <a:bodyPr anchor="t">
            <a:normAutofit/>
          </a:bodyPr>
          <a:lstStyle>
            <a:lvl1pPr algn="l"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正方形/長方形 12"/>
          <p:cNvSpPr/>
          <p:nvPr userDrawn="1"/>
        </p:nvSpPr>
        <p:spPr>
          <a:xfrm>
            <a:off x="1222326" y="7519764"/>
            <a:ext cx="3240360" cy="72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 userDrawn="1"/>
        </p:nvSpPr>
        <p:spPr>
          <a:xfrm>
            <a:off x="-2" y="7087716"/>
            <a:ext cx="4463523" cy="144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463522" y="7087716"/>
            <a:ext cx="8568007" cy="1440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 userDrawn="1"/>
        </p:nvSpPr>
        <p:spPr>
          <a:xfrm>
            <a:off x="13031637" y="7087716"/>
            <a:ext cx="5254774" cy="1440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800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8" grpId="1" animBg="1"/>
      <p:bldP spid="9" grpId="0" animBg="1"/>
      <p:bldP spid="10" grpId="0" animBg="1"/>
      <p:bldP spid="11" grpId="0" animBg="1"/>
      <p:bldP spid="12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eywo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143471" y="3055269"/>
            <a:ext cx="6140652" cy="1748684"/>
          </a:xfrm>
        </p:spPr>
        <p:txBody>
          <a:bodyPr>
            <a:noAutofit/>
          </a:bodyPr>
          <a:lstStyle>
            <a:lvl1pPr algn="r">
              <a:defRPr sz="8000"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10509540" y="9464400"/>
            <a:ext cx="5790697" cy="547688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 userDrawn="1"/>
        </p:nvSpPr>
        <p:spPr>
          <a:xfrm>
            <a:off x="6348019" y="5915094"/>
            <a:ext cx="679093" cy="6790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 userDrawn="1"/>
        </p:nvSpPr>
        <p:spPr>
          <a:xfrm>
            <a:off x="7623670" y="3721840"/>
            <a:ext cx="864096" cy="86409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 userDrawn="1"/>
        </p:nvSpPr>
        <p:spPr>
          <a:xfrm>
            <a:off x="7287819" y="4896455"/>
            <a:ext cx="1358186" cy="13581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 userDrawn="1"/>
        </p:nvSpPr>
        <p:spPr>
          <a:xfrm>
            <a:off x="8945661" y="3271292"/>
            <a:ext cx="599312" cy="5993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9156331" y="4293198"/>
            <a:ext cx="7763739" cy="3082550"/>
          </a:xfrm>
        </p:spPr>
        <p:txBody>
          <a:bodyPr anchor="t">
            <a:normAutofit/>
          </a:bodyPr>
          <a:lstStyle>
            <a:lvl1pPr algn="l"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-1" y="0"/>
            <a:ext cx="18286413" cy="1118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7136094" y="9432788"/>
            <a:ext cx="108012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1272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6" decel="10000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6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00"/>
                            </p:stCondLst>
                            <p:childTnLst>
                              <p:par>
                                <p:cTn id="47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5" grpId="1" animBg="1"/>
      <p:bldP spid="5" grpId="2" animBg="1"/>
      <p:bldP spid="5" grpId="3" animBg="1"/>
      <p:bldP spid="6" grpId="0" animBg="1"/>
      <p:bldP spid="6" grpId="1" animBg="1"/>
      <p:bldP spid="6" grpId="2" animBg="1"/>
      <p:bldP spid="6" grpId="3" animBg="1"/>
      <p:bldP spid="7" grpId="0" animBg="1"/>
      <p:bldP spid="7" grpId="1" animBg="1"/>
      <p:bldP spid="7" grpId="2" animBg="1"/>
      <p:bldP spid="7" grpId="3" animBg="1"/>
      <p:bldP spid="8" grpId="0" animBg="1"/>
      <p:bldP spid="8" grpId="1" animBg="1"/>
      <p:bldP spid="8" grpId="2" animBg="1"/>
      <p:bldP spid="8" grpId="3" animBg="1"/>
      <p:bldP spid="9" grpId="0">
        <p:tmplLst>
          <p:tmpl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29" Type="http://schemas.openxmlformats.org/officeDocument/2006/relationships/slideLayout" Target="../slideLayouts/slideLayout56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32" Type="http://schemas.openxmlformats.org/officeDocument/2006/relationships/slideLayout" Target="../slideLayouts/slideLayout59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31" Type="http://schemas.openxmlformats.org/officeDocument/2006/relationships/slideLayout" Target="../slideLayouts/slideLayout58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slideLayout" Target="../slideLayouts/slideLayout54.xml"/><Relationship Id="rId30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914322" y="246956"/>
            <a:ext cx="16507876" cy="120315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Master Title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14321" y="2400301"/>
            <a:ext cx="16457772" cy="6788945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/>
          <a:p>
            <a:pPr lvl="0"/>
            <a:r>
              <a:rPr kumimoji="1" lang="en-US" altLang="ja-JP" dirty="0"/>
              <a:t>MASTER TEXT</a:t>
            </a:r>
            <a:endParaRPr kumimoji="1" lang="ja-JP" altLang="en-US" dirty="0"/>
          </a:p>
        </p:txBody>
      </p:sp>
      <p:sp>
        <p:nvSpPr>
          <p:cNvPr id="9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10507991" y="9463858"/>
            <a:ext cx="5790697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altLang="ja-JP" dirty="0"/>
              <a:t>The Power of PowerPoint | thepopp.com</a:t>
            </a:r>
            <a:endParaRPr lang="ja-JP" altLang="en-US" dirty="0"/>
          </a:p>
        </p:txBody>
      </p:sp>
      <p:sp>
        <p:nvSpPr>
          <p:cNvPr id="11" name="円/楕円 10"/>
          <p:cNvSpPr/>
          <p:nvPr userDrawn="1"/>
        </p:nvSpPr>
        <p:spPr>
          <a:xfrm>
            <a:off x="16531653" y="9150345"/>
            <a:ext cx="434349" cy="43434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/>
          <p:cNvSpPr/>
          <p:nvPr userDrawn="1"/>
        </p:nvSpPr>
        <p:spPr>
          <a:xfrm>
            <a:off x="17151170" y="9166572"/>
            <a:ext cx="1080120" cy="10801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9"/>
          <p:cNvSpPr/>
          <p:nvPr userDrawn="1"/>
        </p:nvSpPr>
        <p:spPr>
          <a:xfrm>
            <a:off x="16289464" y="9704242"/>
            <a:ext cx="720080" cy="582759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7151170" y="9432788"/>
            <a:ext cx="108012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6679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17" r:id="rId2"/>
    <p:sldLayoutId id="2147483670" r:id="rId3"/>
    <p:sldLayoutId id="2147483666" r:id="rId4"/>
    <p:sldLayoutId id="2147483667" r:id="rId5"/>
    <p:sldLayoutId id="2147483672" r:id="rId6"/>
    <p:sldLayoutId id="2147483674" r:id="rId7"/>
    <p:sldLayoutId id="2147483723" r:id="rId8"/>
    <p:sldLayoutId id="2147483678" r:id="rId9"/>
    <p:sldLayoutId id="2147483679" r:id="rId10"/>
    <p:sldLayoutId id="2147483703" r:id="rId11"/>
    <p:sldLayoutId id="2147483707" r:id="rId12"/>
    <p:sldLayoutId id="2147483711" r:id="rId13"/>
    <p:sldLayoutId id="2147483701" r:id="rId14"/>
    <p:sldLayoutId id="2147483708" r:id="rId15"/>
    <p:sldLayoutId id="2147483720" r:id="rId16"/>
    <p:sldLayoutId id="2147483722" r:id="rId17"/>
    <p:sldLayoutId id="2147483731" r:id="rId18"/>
    <p:sldLayoutId id="2147483732" r:id="rId19"/>
    <p:sldLayoutId id="2147483738" r:id="rId20"/>
    <p:sldLayoutId id="2147483739" r:id="rId21"/>
    <p:sldLayoutId id="2147483741" r:id="rId22"/>
    <p:sldLayoutId id="2147483746" r:id="rId23"/>
    <p:sldLayoutId id="2147483761" r:id="rId24"/>
    <p:sldLayoutId id="2147483765" r:id="rId25"/>
    <p:sldLayoutId id="2147483774" r:id="rId26"/>
    <p:sldLayoutId id="2147483754" r:id="rId2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6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6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1" grpId="1" animBg="1"/>
      <p:bldP spid="15" grpId="0" animBg="1"/>
      <p:bldP spid="15" grpId="1" animBg="1"/>
      <p:bldP spid="16" grpId="0" animBg="1"/>
      <p:bldP spid="16" grpId="1" animBg="1"/>
      <p:bldP spid="17" grpId="0"/>
    </p:bldLst>
  </p:timing>
  <p:hf hdr="0" dt="0"/>
  <p:txStyles>
    <p:titleStyle>
      <a:lvl1pPr algn="l" defTabSz="1632753" rtl="0" eaLnBrk="1" latinLnBrk="0" hangingPunct="1">
        <a:spcBef>
          <a:spcPct val="0"/>
        </a:spcBef>
        <a:buNone/>
        <a:defRPr kumimoji="1" sz="600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1632753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kumimoji="1" sz="2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1326612" indent="-510235" algn="l" defTabSz="1632753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0941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317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693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070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446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2822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199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376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753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129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505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1882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258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634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011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934294" y="246956"/>
            <a:ext cx="16437799" cy="120315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Master Title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14321" y="2400301"/>
            <a:ext cx="16457772" cy="6788945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/>
          <a:p>
            <a:pPr lvl="0"/>
            <a:r>
              <a:rPr kumimoji="1" lang="en-US" altLang="ja-JP" dirty="0"/>
              <a:t>MASTER 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2059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770" r:id="rId2"/>
    <p:sldLayoutId id="2147483762" r:id="rId3"/>
    <p:sldLayoutId id="2147483662" r:id="rId4"/>
    <p:sldLayoutId id="2147483663" r:id="rId5"/>
    <p:sldLayoutId id="2147483673" r:id="rId6"/>
    <p:sldLayoutId id="2147483697" r:id="rId7"/>
    <p:sldLayoutId id="2147483698" r:id="rId8"/>
    <p:sldLayoutId id="2147483699" r:id="rId9"/>
    <p:sldLayoutId id="2147483709" r:id="rId10"/>
    <p:sldLayoutId id="2147483700" r:id="rId11"/>
    <p:sldLayoutId id="2147483733" r:id="rId12"/>
    <p:sldLayoutId id="2147483740" r:id="rId13"/>
    <p:sldLayoutId id="2147483743" r:id="rId14"/>
    <p:sldLayoutId id="2147483745" r:id="rId15"/>
    <p:sldLayoutId id="2147483766" r:id="rId16"/>
    <p:sldLayoutId id="2147483768" r:id="rId17"/>
    <p:sldLayoutId id="2147483767" r:id="rId18"/>
    <p:sldLayoutId id="2147483769" r:id="rId19"/>
    <p:sldLayoutId id="2147483730" r:id="rId20"/>
    <p:sldLayoutId id="2147483759" r:id="rId21"/>
    <p:sldLayoutId id="2147483760" r:id="rId22"/>
    <p:sldLayoutId id="2147483755" r:id="rId23"/>
    <p:sldLayoutId id="2147483775" r:id="rId24"/>
    <p:sldLayoutId id="2147483776" r:id="rId25"/>
    <p:sldLayoutId id="2147483777" r:id="rId26"/>
    <p:sldLayoutId id="2147483778" r:id="rId27"/>
    <p:sldLayoutId id="2147483779" r:id="rId28"/>
    <p:sldLayoutId id="2147483780" r:id="rId29"/>
    <p:sldLayoutId id="2147483781" r:id="rId30"/>
    <p:sldLayoutId id="2147483782" r:id="rId31"/>
    <p:sldLayoutId id="2147483784" r:id="rId32"/>
  </p:sldLayoutIdLst>
  <p:hf hdr="0" dt="0"/>
  <p:txStyles>
    <p:titleStyle>
      <a:lvl1pPr algn="l" defTabSz="1632753" rtl="0" eaLnBrk="1" latinLnBrk="0" hangingPunct="1">
        <a:spcBef>
          <a:spcPct val="0"/>
        </a:spcBef>
        <a:buNone/>
        <a:defRPr kumimoji="1" sz="600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1632753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kumimoji="1" sz="2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1326612" indent="-510235" algn="l" defTabSz="1632753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0941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317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693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070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446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2822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199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376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753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129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505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1882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258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634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011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jpg"/><Relationship Id="rId7" Type="http://schemas.openxmlformats.org/officeDocument/2006/relationships/image" Target="../media/image18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jpe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png"/><Relationship Id="rId7" Type="http://schemas.openxmlformats.org/officeDocument/2006/relationships/image" Target="../media/image24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jpeg"/><Relationship Id="rId7" Type="http://schemas.openxmlformats.org/officeDocument/2006/relationships/image" Target="../media/image30.jpg"/><Relationship Id="rId12" Type="http://schemas.openxmlformats.org/officeDocument/2006/relationships/image" Target="../media/image3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29.jpg"/><Relationship Id="rId11" Type="http://schemas.openxmlformats.org/officeDocument/2006/relationships/image" Target="../media/image34.jpeg"/><Relationship Id="rId5" Type="http://schemas.openxmlformats.org/officeDocument/2006/relationships/image" Target="../media/image28.jpg"/><Relationship Id="rId10" Type="http://schemas.openxmlformats.org/officeDocument/2006/relationships/image" Target="../media/image33.gif"/><Relationship Id="rId4" Type="http://schemas.openxmlformats.org/officeDocument/2006/relationships/image" Target="../media/image27.jpeg"/><Relationship Id="rId9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0.png"/><Relationship Id="rId10" Type="http://schemas.openxmlformats.org/officeDocument/2006/relationships/image" Target="../media/image49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55.jpeg"/><Relationship Id="rId4" Type="http://schemas.openxmlformats.org/officeDocument/2006/relationships/image" Target="../media/image54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フッター プレースホルダー 36"/>
          <p:cNvSpPr>
            <a:spLocks noGrp="1"/>
          </p:cNvSpPr>
          <p:nvPr>
            <p:ph type="ftr" sz="quarter" idx="10"/>
          </p:nvPr>
        </p:nvSpPr>
        <p:spPr>
          <a:xfrm>
            <a:off x="8668082" y="9980476"/>
            <a:ext cx="6626735" cy="273844"/>
          </a:xfrm>
        </p:spPr>
        <p:txBody>
          <a:bodyPr/>
          <a:lstStyle/>
          <a:p>
            <a:r>
              <a:rPr lang="id-ID" altLang="ja-JP" dirty="0" smtClean="0"/>
              <a:t>Departemen Jaringan </a:t>
            </a:r>
            <a:r>
              <a:rPr lang="en-US" altLang="ja-JP" dirty="0" smtClean="0"/>
              <a:t>J</a:t>
            </a:r>
            <a:r>
              <a:rPr lang="id-ID" altLang="ja-JP" dirty="0" smtClean="0"/>
              <a:t>ama’ah Shalahuddin 1438 H</a:t>
            </a:r>
            <a:endParaRPr lang="ja-JP" altLang="en-US" dirty="0"/>
          </a:p>
        </p:txBody>
      </p:sp>
      <p:sp>
        <p:nvSpPr>
          <p:cNvPr id="38" name="スライド番号プレースホルダー 3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1</a:t>
            </a:fld>
            <a:endParaRPr lang="ja-JP" altLang="en-US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2" b="4392"/>
          <a:stretch>
            <a:fillRect/>
          </a:stretch>
        </p:blipFill>
        <p:spPr/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130" b="84783" l="15728" r="100000">
                        <a14:foregroundMark x1="26628" y1="37971" x2="27176" y2="44638"/>
                        <a14:foregroundMark x1="29993" y1="46232" x2="29444" y2="50580"/>
                        <a14:foregroundMark x1="31309" y1="51449" x2="31675" y2="57391"/>
                        <a14:foregroundMark x1="33175" y1="47681" x2="33394" y2="55072"/>
                        <a14:foregroundMark x1="41624" y1="52899" x2="41624" y2="58841"/>
                        <a14:foregroundMark x1="43892" y1="49855" x2="43526" y2="54348"/>
                        <a14:foregroundMark x1="43709" y1="37971" x2="44440" y2="33478"/>
                        <a14:foregroundMark x1="46525" y1="45362" x2="45757" y2="50580"/>
                        <a14:foregroundMark x1="47842" y1="54348" x2="48025" y2="58841"/>
                        <a14:foregroundMark x1="49890" y1="45362" x2="50439" y2="53623"/>
                        <a14:foregroundMark x1="75786" y1="52174" x2="75604" y2="57391"/>
                        <a14:foregroundMark x1="77652" y1="46957" x2="77652" y2="53623"/>
                        <a14:foregroundMark x1="81602" y1="49130" x2="81602" y2="55797"/>
                        <a14:foregroundMark x1="83687" y1="49130" x2="83870" y2="55072"/>
                        <a14:foregroundMark x1="94001" y1="50580" x2="94001" y2="58116"/>
                        <a14:foregroundMark x1="93636" y1="38696" x2="94001" y2="35797"/>
                        <a14:foregroundMark x1="95867" y1="46957" x2="96233" y2="55072"/>
                        <a14:foregroundMark x1="57206" y1="34348" x2="57023" y2="38696"/>
                        <a14:foregroundMark x1="63204" y1="44638" x2="63021" y2="51449"/>
                        <a14:backgroundMark x1="59473" y1="37246" x2="60790" y2="41739"/>
                        <a14:backgroundMark x1="86869" y1="51449" x2="86869" y2="54348"/>
                        <a14:backgroundMark x1="91185" y1="52174" x2="91002" y2="550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90" t="13459" b="26309"/>
          <a:stretch/>
        </p:blipFill>
        <p:spPr>
          <a:xfrm>
            <a:off x="8624378" y="2501907"/>
            <a:ext cx="9051776" cy="17090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3" t="65422" r="26462" b="16731"/>
          <a:stretch/>
        </p:blipFill>
        <p:spPr>
          <a:xfrm>
            <a:off x="9593943" y="3957789"/>
            <a:ext cx="5106130" cy="5063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45" t="64872"/>
          <a:stretch/>
        </p:blipFill>
        <p:spPr>
          <a:xfrm>
            <a:off x="13150266" y="4464181"/>
            <a:ext cx="2612248" cy="888848"/>
          </a:xfrm>
          <a:prstGeom prst="rect">
            <a:avLst/>
          </a:prstGeom>
        </p:spPr>
      </p:pic>
      <p:sp>
        <p:nvSpPr>
          <p:cNvPr id="11" name="テキスト プレースホルダー 9"/>
          <p:cNvSpPr>
            <a:spLocks noGrp="1"/>
          </p:cNvSpPr>
          <p:nvPr>
            <p:ph type="body" sz="quarter" idx="24"/>
          </p:nvPr>
        </p:nvSpPr>
        <p:spPr>
          <a:xfrm>
            <a:off x="9170557" y="5863612"/>
            <a:ext cx="7794169" cy="3935449"/>
          </a:xfrm>
        </p:spPr>
        <p:txBody>
          <a:bodyPr/>
          <a:lstStyle/>
          <a:p>
            <a:pPr algn="just"/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Kita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lebih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pandai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menemukan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kesalahan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orang lain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daripada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harus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mengapresiasinya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. </a:t>
            </a:r>
          </a:p>
          <a:p>
            <a:pPr algn="just"/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Ini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penyakit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mental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bangsa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kita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.</a:t>
            </a:r>
          </a:p>
          <a:p>
            <a:pPr algn="just"/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Efek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psikologis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ini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tertanam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semenjak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bangku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sekolah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.</a:t>
            </a:r>
          </a:p>
          <a:p>
            <a:pPr algn="just"/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Kita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diberikan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nilai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angka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seakan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hukuman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bagi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kita</a:t>
            </a:r>
            <a:r>
              <a:rPr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bahwa</a:t>
            </a:r>
            <a:endParaRPr lang="en-US" altLang="ja-JP" sz="2400" dirty="0" smtClean="0">
              <a:solidFill>
                <a:schemeClr val="tx1"/>
              </a:solidFill>
              <a:latin typeface="Bodoni MT" panose="02070603080606020203" pitchFamily="18" charset="0"/>
            </a:endParaRPr>
          </a:p>
          <a:p>
            <a:pPr algn="just"/>
            <a:r>
              <a:rPr kumimoji="1"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“</a:t>
            </a:r>
            <a:r>
              <a:rPr kumimoji="1"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Kamu</a:t>
            </a:r>
            <a:r>
              <a:rPr kumimoji="1"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kumimoji="1"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Manusia</a:t>
            </a:r>
            <a:r>
              <a:rPr kumimoji="1"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kumimoji="1"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Bernilai</a:t>
            </a:r>
            <a:r>
              <a:rPr kumimoji="1"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  <a:r>
              <a:rPr kumimoji="1" lang="en-US" altLang="ja-JP" sz="2400" dirty="0" err="1" smtClean="0">
                <a:solidFill>
                  <a:schemeClr val="tx1"/>
                </a:solidFill>
                <a:latin typeface="Bodoni MT" panose="02070603080606020203" pitchFamily="18" charset="0"/>
              </a:rPr>
              <a:t>Segini</a:t>
            </a:r>
            <a:r>
              <a:rPr kumimoji="1" lang="en-US" altLang="ja-JP" sz="24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”</a:t>
            </a:r>
            <a:endParaRPr kumimoji="1" lang="ja-JP" altLang="en-US" sz="2400" dirty="0">
              <a:solidFill>
                <a:schemeClr val="tx1"/>
              </a:solidFill>
              <a:latin typeface="Bodoni MT" panose="020706030806060202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943" y="-33912"/>
            <a:ext cx="8233878" cy="131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34083"/>
      </p:ext>
    </p:extLst>
  </p:cSld>
  <p:clrMapOvr>
    <a:masterClrMapping/>
  </p:clrMapOvr>
  <p:transition spd="slow" advTm="343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フッター プレースホルダー 36"/>
          <p:cNvSpPr txBox="1">
            <a:spLocks/>
          </p:cNvSpPr>
          <p:nvPr/>
        </p:nvSpPr>
        <p:spPr>
          <a:xfrm>
            <a:off x="879229" y="8616462"/>
            <a:ext cx="16527951" cy="1054141"/>
          </a:xfrm>
          <a:prstGeom prst="rect">
            <a:avLst/>
          </a:prstGeom>
        </p:spPr>
        <p:txBody>
          <a:bodyPr vert="horz" lIns="163275" tIns="81638" rIns="163275" bIns="81638" rtlCol="0" anchor="b">
            <a:noAutofit/>
          </a:bodyPr>
          <a:lstStyle>
            <a:lvl1pPr marL="0" indent="0" algn="ctr" defTabSz="1632753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kumimoji="1" sz="4000" kern="1200" baseline="0">
                <a:solidFill>
                  <a:schemeClr val="tx2"/>
                </a:solidFill>
                <a:latin typeface="Route 159 UltraLight" pitchFamily="50" charset="0"/>
                <a:ea typeface="+mn-ea"/>
                <a:cs typeface="+mn-cs"/>
              </a:defRPr>
            </a:lvl1pPr>
            <a:lvl2pPr marL="1326612" indent="-510235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40941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57317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73693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90070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06446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122822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39199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altLang="ja-JP" sz="2400" dirty="0" smtClean="0"/>
              <a:t>Departemen Jaringan Jama’ah Shalahuddin 1438 H</a:t>
            </a:r>
            <a:endParaRPr lang="ja-JP" altLang="en-US" sz="2400" dirty="0"/>
          </a:p>
        </p:txBody>
      </p:sp>
      <p:sp>
        <p:nvSpPr>
          <p:cNvPr id="16" name="タイトル 7"/>
          <p:cNvSpPr txBox="1">
            <a:spLocks/>
          </p:cNvSpPr>
          <p:nvPr/>
        </p:nvSpPr>
        <p:spPr>
          <a:xfrm>
            <a:off x="1968420" y="3763879"/>
            <a:ext cx="14349567" cy="3410644"/>
          </a:xfrm>
          <a:prstGeom prst="rect">
            <a:avLst/>
          </a:prstGeom>
        </p:spPr>
        <p:txBody>
          <a:bodyPr vert="horz" lIns="163275" tIns="81638" rIns="163275" bIns="81638" rtlCol="0" anchor="t">
            <a:noAutofit/>
          </a:bodyPr>
          <a:lstStyle>
            <a:lvl1pPr algn="ctr" defTabSz="1632753" rtl="0" eaLnBrk="1" latinLnBrk="0" hangingPunct="1">
              <a:spcBef>
                <a:spcPct val="0"/>
              </a:spcBef>
              <a:buNone/>
              <a:defRPr kumimoji="1" sz="9600" kern="1200" baseline="0">
                <a:solidFill>
                  <a:schemeClr val="accent1"/>
                </a:solidFill>
                <a:latin typeface="Route 159 UltraLight" pitchFamily="50" charset="0"/>
                <a:ea typeface="+mj-ea"/>
                <a:cs typeface="+mj-cs"/>
              </a:defRPr>
            </a:lvl1pPr>
          </a:lstStyle>
          <a:p>
            <a:r>
              <a:rPr lang="id-ID" altLang="ja-JP" dirty="0" smtClean="0"/>
              <a:t>Departemen Jaringan </a:t>
            </a:r>
            <a:r>
              <a:rPr lang="id-ID" altLang="ja-JP" dirty="0" smtClean="0">
                <a:solidFill>
                  <a:schemeClr val="tx1"/>
                </a:solidFill>
              </a:rPr>
              <a:t>1438 H</a:t>
            </a:r>
            <a:endParaRPr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39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754">
        <p:fade/>
      </p:transition>
    </mc:Choice>
    <mc:Fallback xmlns="">
      <p:transition spd="med" advTm="6754">
        <p:fade/>
      </p:transition>
    </mc:Fallback>
  </mc:AlternateContent>
  <p:timing>
    <p:tnLst>
      <p:par>
        <p:cTn id="1" dur="indefinite" restart="never" nodeType="tmRoot"/>
      </p:par>
    </p:tn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タイトル 14"/>
          <p:cNvSpPr>
            <a:spLocks noGrp="1"/>
          </p:cNvSpPr>
          <p:nvPr>
            <p:ph type="title"/>
          </p:nvPr>
        </p:nvSpPr>
        <p:spPr>
          <a:xfrm>
            <a:off x="1848614" y="297392"/>
            <a:ext cx="16437799" cy="1203151"/>
          </a:xfrm>
        </p:spPr>
        <p:txBody>
          <a:bodyPr/>
          <a:lstStyle/>
          <a:p>
            <a:r>
              <a:rPr lang="id-ID" altLang="ja-JP" dirty="0" smtClean="0">
                <a:solidFill>
                  <a:schemeClr val="bg1"/>
                </a:solidFill>
              </a:rPr>
              <a:t>Arahan</a:t>
            </a:r>
            <a:r>
              <a:rPr lang="en-US" altLang="ja-JP" dirty="0" smtClean="0"/>
              <a:t> </a:t>
            </a:r>
            <a:r>
              <a:rPr lang="id-ID" altLang="ja-JP" dirty="0" smtClean="0">
                <a:solidFill>
                  <a:schemeClr val="accent1"/>
                </a:solidFill>
                <a:latin typeface="Route 159 Bold" pitchFamily="50" charset="0"/>
              </a:rPr>
              <a:t>Kerja </a:t>
            </a:r>
            <a:endParaRPr kumimoji="1" lang="ja-JP" altLang="en-US" dirty="0">
              <a:solidFill>
                <a:schemeClr val="accent1"/>
              </a:solidFill>
              <a:latin typeface="Route 159 Bold" pitchFamily="50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3</a:t>
            </a:fld>
            <a:endParaRPr lang="ja-JP" altLang="en-US"/>
          </a:p>
        </p:txBody>
      </p:sp>
      <p:sp>
        <p:nvSpPr>
          <p:cNvPr id="17" name="テキスト プレースホルダー 16"/>
          <p:cNvSpPr>
            <a:spLocks noGrp="1"/>
          </p:cNvSpPr>
          <p:nvPr>
            <p:ph type="body" sz="quarter" idx="16"/>
          </p:nvPr>
        </p:nvSpPr>
        <p:spPr/>
        <p:txBody>
          <a:bodyPr>
            <a:noAutofit/>
          </a:bodyPr>
          <a:lstStyle/>
          <a:p>
            <a:r>
              <a:rPr lang="id-ID" sz="2000" dirty="0"/>
              <a:t>Menyelenggarakan penyambutan ketika pihak-pihak lain </a:t>
            </a:r>
            <a:r>
              <a:rPr lang="id-ID" sz="2000" dirty="0" smtClean="0"/>
              <a:t>berkunjung </a:t>
            </a:r>
            <a:r>
              <a:rPr lang="id-ID" sz="2000" dirty="0"/>
              <a:t>ke Jama'ah Shalahuddin</a:t>
            </a:r>
            <a:endParaRPr kumimoji="1" lang="ja-JP" altLang="en-US" sz="2000" dirty="0"/>
          </a:p>
        </p:txBody>
      </p:sp>
      <p:sp>
        <p:nvSpPr>
          <p:cNvPr id="18" name="テキスト プレースホルダー 17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id-ID" sz="2400" dirty="0"/>
              <a:t>Menjalin dan meningkatkan komunikasi Jama’ah Shalahuddin dengan pihak di luar Jama’ah Shalahuddin </a:t>
            </a:r>
            <a:endParaRPr kumimoji="1" lang="ja-JP" altLang="en-US" sz="2400" dirty="0"/>
          </a:p>
        </p:txBody>
      </p:sp>
      <p:sp>
        <p:nvSpPr>
          <p:cNvPr id="19" name="テキスト プレースホルダー 18"/>
          <p:cNvSpPr>
            <a:spLocks noGrp="1"/>
          </p:cNvSpPr>
          <p:nvPr>
            <p:ph type="body" sz="quarter" idx="22"/>
          </p:nvPr>
        </p:nvSpPr>
        <p:spPr/>
        <p:txBody>
          <a:bodyPr>
            <a:noAutofit/>
          </a:bodyPr>
          <a:lstStyle/>
          <a:p>
            <a:r>
              <a:rPr lang="id-ID" sz="2000" dirty="0"/>
              <a:t>Memperbaharui Bank Data jaringan tokoh nasional dan Keluarga Alumni Jama'ah Shalahuddin dan organisasi massa secara berkala</a:t>
            </a:r>
            <a:endParaRPr kumimoji="1" lang="ja-JP" altLang="en-US" sz="2000" dirty="0"/>
          </a:p>
        </p:txBody>
      </p:sp>
      <p:sp>
        <p:nvSpPr>
          <p:cNvPr id="20" name="テキスト プレースホルダー 19"/>
          <p:cNvSpPr>
            <a:spLocks noGrp="1"/>
          </p:cNvSpPr>
          <p:nvPr>
            <p:ph type="body" sz="quarter" idx="24"/>
          </p:nvPr>
        </p:nvSpPr>
        <p:spPr/>
        <p:txBody>
          <a:bodyPr>
            <a:noAutofit/>
          </a:bodyPr>
          <a:lstStyle/>
          <a:p>
            <a:r>
              <a:rPr lang="id-ID" sz="2400" dirty="0"/>
              <a:t>Melakukan pendokumentasian hasil dari silaturahmi/kunjungan</a:t>
            </a:r>
            <a:endParaRPr kumimoji="1" lang="ja-JP" altLang="en-US" sz="2400" dirty="0"/>
          </a:p>
        </p:txBody>
      </p:sp>
      <p:sp>
        <p:nvSpPr>
          <p:cNvPr id="21" name="テキスト プレースホルダー 20"/>
          <p:cNvSpPr>
            <a:spLocks noGrp="1"/>
          </p:cNvSpPr>
          <p:nvPr>
            <p:ph type="body" sz="quarter" idx="26"/>
          </p:nvPr>
        </p:nvSpPr>
        <p:spPr>
          <a:xfrm>
            <a:off x="6922702" y="8098477"/>
            <a:ext cx="8996169" cy="1307524"/>
          </a:xfrm>
        </p:spPr>
        <p:txBody>
          <a:bodyPr>
            <a:noAutofit/>
          </a:bodyPr>
          <a:lstStyle/>
          <a:p>
            <a:r>
              <a:rPr lang="id-ID" sz="2000" dirty="0"/>
              <a:t>Berwenang untuk menjalin kerjasama dengan pihak eksternal dengan persetujuan Ketua Umum </a:t>
            </a:r>
          </a:p>
          <a:p>
            <a:endParaRPr kumimoji="1" lang="ja-JP" altLang="en-US" sz="2000" dirty="0"/>
          </a:p>
        </p:txBody>
      </p:sp>
      <p:sp>
        <p:nvSpPr>
          <p:cNvPr id="22" name="テキスト プレースホルダー 21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id-ID" altLang="ja-JP" dirty="0" smtClean="0"/>
              <a:t>Penyambutan</a:t>
            </a:r>
            <a:endParaRPr kumimoji="1" lang="ja-JP" altLang="en-US" dirty="0"/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id-ID" altLang="ja-JP" dirty="0" smtClean="0"/>
              <a:t>Kerjasama</a:t>
            </a:r>
            <a:endParaRPr kumimoji="1" lang="ja-JP" altLang="en-US" dirty="0"/>
          </a:p>
        </p:txBody>
      </p:sp>
      <p:sp>
        <p:nvSpPr>
          <p:cNvPr id="24" name="テキスト プレースホルダー 23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id-ID" altLang="ja-JP" dirty="0" smtClean="0"/>
              <a:t>Komunikasi</a:t>
            </a:r>
            <a:endParaRPr kumimoji="1" lang="ja-JP" altLang="en-US" dirty="0"/>
          </a:p>
        </p:txBody>
      </p:sp>
      <p:sp>
        <p:nvSpPr>
          <p:cNvPr id="25" name="テキスト プレースホルダー 24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id-ID" altLang="ja-JP" dirty="0" smtClean="0"/>
              <a:t>Bank Data</a:t>
            </a:r>
            <a:endParaRPr kumimoji="1" lang="ja-JP" altLang="en-US" dirty="0"/>
          </a:p>
        </p:txBody>
      </p:sp>
      <p:sp>
        <p:nvSpPr>
          <p:cNvPr id="26" name="テキスト プレースホルダー 25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id-ID" altLang="ja-JP" dirty="0" smtClean="0"/>
              <a:t>Dokumentasi</a:t>
            </a:r>
            <a:endParaRPr kumimoji="1" lang="ja-JP" altLang="en-US" dirty="0"/>
          </a:p>
        </p:txBody>
      </p:sp>
      <p:sp>
        <p:nvSpPr>
          <p:cNvPr id="27" name="フッター プレースホルダー 36"/>
          <p:cNvSpPr>
            <a:spLocks noGrp="1"/>
          </p:cNvSpPr>
          <p:nvPr>
            <p:ph type="ftr" sz="quarter" idx="10"/>
          </p:nvPr>
        </p:nvSpPr>
        <p:spPr>
          <a:xfrm>
            <a:off x="9825590" y="9706632"/>
            <a:ext cx="9926727" cy="626600"/>
          </a:xfrm>
        </p:spPr>
        <p:txBody>
          <a:bodyPr/>
          <a:lstStyle/>
          <a:p>
            <a:r>
              <a:rPr lang="id-ID" altLang="ja-JP" sz="1800" dirty="0" smtClean="0"/>
              <a:t>Departemen Jaringan </a:t>
            </a:r>
            <a:r>
              <a:rPr lang="en-US" altLang="ja-JP" sz="1800" dirty="0" smtClean="0"/>
              <a:t>J</a:t>
            </a:r>
            <a:r>
              <a:rPr lang="id-ID" altLang="ja-JP" sz="1800" dirty="0" smtClean="0"/>
              <a:t>ama’ah Shalahuddin 1438 H</a:t>
            </a:r>
            <a:endParaRPr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862877720"/>
      </p:ext>
    </p:extLst>
  </p:cSld>
  <p:clrMapOvr>
    <a:masterClrMapping/>
  </p:clrMapOvr>
  <p:transition spd="slow" advTm="15313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タイトル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P</a:t>
            </a:r>
            <a:r>
              <a:rPr lang="id-ID" altLang="ja-JP" dirty="0" smtClean="0">
                <a:solidFill>
                  <a:schemeClr val="bg1"/>
                </a:solidFill>
              </a:rPr>
              <a:t>rogram</a:t>
            </a:r>
            <a:r>
              <a:rPr lang="en-US" altLang="ja-JP" dirty="0" smtClean="0"/>
              <a:t> </a:t>
            </a:r>
            <a:r>
              <a:rPr lang="id-ID" altLang="ja-JP" dirty="0" smtClean="0">
                <a:solidFill>
                  <a:schemeClr val="accent1"/>
                </a:solidFill>
                <a:latin typeface="Route 159 Bold" pitchFamily="50" charset="0"/>
              </a:rPr>
              <a:t>Kerja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4</a:t>
            </a:fld>
            <a:endParaRPr lang="ja-JP" altLang="en-US"/>
          </a:p>
        </p:txBody>
      </p:sp>
      <p:sp>
        <p:nvSpPr>
          <p:cNvPr id="25" name="テキスト プレースホルダー 2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d-ID" altLang="ja-JP" dirty="0" smtClean="0">
                <a:solidFill>
                  <a:schemeClr val="bg1"/>
                </a:solidFill>
              </a:rPr>
              <a:t>Departemen Jari</a:t>
            </a:r>
            <a:r>
              <a:rPr lang="id-ID" altLang="ja-JP" dirty="0" smtClean="0"/>
              <a:t>ngan 1438 H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27" name="テキスト プレースホルダー 26"/>
          <p:cNvSpPr>
            <a:spLocks noGrp="1"/>
          </p:cNvSpPr>
          <p:nvPr>
            <p:ph type="body" sz="quarter" idx="21"/>
          </p:nvPr>
        </p:nvSpPr>
        <p:spPr>
          <a:xfrm>
            <a:off x="13106455" y="2380606"/>
            <a:ext cx="4782428" cy="909715"/>
          </a:xfrm>
        </p:spPr>
        <p:txBody>
          <a:bodyPr/>
          <a:lstStyle/>
          <a:p>
            <a:r>
              <a:rPr lang="id-ID" altLang="ja-JP" sz="4800" dirty="0" smtClean="0"/>
              <a:t>KAJASHA</a:t>
            </a:r>
            <a:endParaRPr lang="ja-JP" altLang="en-US" sz="4800" dirty="0"/>
          </a:p>
        </p:txBody>
      </p:sp>
      <p:sp>
        <p:nvSpPr>
          <p:cNvPr id="28" name="テキスト プレースホルダー 27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id-ID" altLang="ja-JP" sz="2800" dirty="0" smtClean="0"/>
              <a:t>Keluarga Alumni Jama’ah Shalahuddin</a:t>
            </a:r>
            <a:endParaRPr kumimoji="1" lang="ja-JP" altLang="en-US" sz="2800" dirty="0"/>
          </a:p>
        </p:txBody>
      </p:sp>
      <p:sp>
        <p:nvSpPr>
          <p:cNvPr id="29" name="テキスト プレースホルダー 28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id-ID" altLang="ja-JP" sz="3200" dirty="0" smtClean="0"/>
              <a:t>TOKOH NASIONAL</a:t>
            </a:r>
            <a:endParaRPr lang="ja-JP" altLang="en-US" sz="3200" dirty="0"/>
          </a:p>
        </p:txBody>
      </p:sp>
      <p:sp>
        <p:nvSpPr>
          <p:cNvPr id="30" name="テキスト プレースホルダー 29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id-ID" altLang="ja-JP" sz="2800" dirty="0" smtClean="0"/>
              <a:t>Tokoh  lokal, nasional hingga internasional</a:t>
            </a:r>
            <a:endParaRPr lang="en-US" altLang="ja-JP" sz="2800" dirty="0"/>
          </a:p>
        </p:txBody>
      </p:sp>
      <p:sp>
        <p:nvSpPr>
          <p:cNvPr id="31" name="テキスト プレースホルダー 30"/>
          <p:cNvSpPr>
            <a:spLocks noGrp="1"/>
          </p:cNvSpPr>
          <p:nvPr>
            <p:ph type="body" sz="quarter" idx="27"/>
          </p:nvPr>
        </p:nvSpPr>
        <p:spPr>
          <a:xfrm>
            <a:off x="13106454" y="7123560"/>
            <a:ext cx="5124835" cy="716892"/>
          </a:xfrm>
        </p:spPr>
        <p:txBody>
          <a:bodyPr/>
          <a:lstStyle/>
          <a:p>
            <a:r>
              <a:rPr lang="id-ID" altLang="ja-JP" dirty="0" smtClean="0"/>
              <a:t>CIVITAS AKADEMIKA UGM</a:t>
            </a:r>
            <a:endParaRPr lang="ja-JP" altLang="en-US" dirty="0"/>
          </a:p>
        </p:txBody>
      </p:sp>
      <p:sp>
        <p:nvSpPr>
          <p:cNvPr id="32" name="テキスト プレースホルダー 31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id-ID" altLang="ja-JP" sz="2400" dirty="0" smtClean="0"/>
              <a:t>Rektor dan jajarannya, Dosen, Pegawai, Mahasiswa dan UKM.</a:t>
            </a:r>
            <a:endParaRPr kumimoji="1" lang="ja-JP" altLang="en-US" sz="2400" dirty="0"/>
          </a:p>
        </p:txBody>
      </p:sp>
      <p:sp>
        <p:nvSpPr>
          <p:cNvPr id="33" name="テキスト プレースホルダー 32"/>
          <p:cNvSpPr>
            <a:spLocks noGrp="1"/>
          </p:cNvSpPr>
          <p:nvPr>
            <p:ph type="body" sz="quarter" idx="29"/>
          </p:nvPr>
        </p:nvSpPr>
        <p:spPr>
          <a:xfrm>
            <a:off x="154653" y="2706567"/>
            <a:ext cx="4782428" cy="720080"/>
          </a:xfrm>
        </p:spPr>
        <p:txBody>
          <a:bodyPr/>
          <a:lstStyle/>
          <a:p>
            <a:r>
              <a:rPr lang="id-ID" altLang="ja-JP" sz="4000" dirty="0" smtClean="0"/>
              <a:t>LSM/NGO</a:t>
            </a:r>
            <a:endParaRPr lang="ja-JP" altLang="en-US" sz="4000" dirty="0"/>
          </a:p>
        </p:txBody>
      </p:sp>
      <p:sp>
        <p:nvSpPr>
          <p:cNvPr id="34" name="テキスト プレースホルダー 33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kumimoji="1" lang="id-ID" altLang="ja-JP" sz="2000" dirty="0" smtClean="0"/>
              <a:t>Lembaga Swadaya Masyarrakat yang aktif bergerak dalam bidang sosial kemasyarakatan</a:t>
            </a:r>
            <a:endParaRPr kumimoji="1" lang="ja-JP" altLang="en-US" sz="2000" dirty="0"/>
          </a:p>
        </p:txBody>
      </p:sp>
      <p:sp>
        <p:nvSpPr>
          <p:cNvPr id="35" name="テキスト プレースホルダー 34"/>
          <p:cNvSpPr>
            <a:spLocks noGrp="1"/>
          </p:cNvSpPr>
          <p:nvPr>
            <p:ph type="body" sz="quarter" idx="31"/>
          </p:nvPr>
        </p:nvSpPr>
        <p:spPr>
          <a:xfrm>
            <a:off x="0" y="4947998"/>
            <a:ext cx="4782428" cy="720080"/>
          </a:xfrm>
        </p:spPr>
        <p:txBody>
          <a:bodyPr/>
          <a:lstStyle/>
          <a:p>
            <a:r>
              <a:rPr kumimoji="1" lang="id-ID" altLang="ja-JP" sz="4000" dirty="0" smtClean="0"/>
              <a:t>ORMAS</a:t>
            </a:r>
            <a:endParaRPr kumimoji="1" lang="ja-JP" altLang="en-US" sz="4000" dirty="0"/>
          </a:p>
        </p:txBody>
      </p:sp>
      <p:sp>
        <p:nvSpPr>
          <p:cNvPr id="36" name="テキスト プレースホルダー 35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id-ID" altLang="ja-JP" sz="2800" dirty="0" smtClean="0"/>
              <a:t>Organiasasi masayarakat dan pergerakan</a:t>
            </a:r>
            <a:endParaRPr kumimoji="1" lang="ja-JP" altLang="en-US" sz="2800" dirty="0"/>
          </a:p>
        </p:txBody>
      </p:sp>
      <p:sp>
        <p:nvSpPr>
          <p:cNvPr id="37" name="テキスト プレースホルダー 36"/>
          <p:cNvSpPr>
            <a:spLocks noGrp="1"/>
          </p:cNvSpPr>
          <p:nvPr>
            <p:ph type="body" sz="quarter" idx="33"/>
          </p:nvPr>
        </p:nvSpPr>
        <p:spPr>
          <a:xfrm>
            <a:off x="-158290" y="7123560"/>
            <a:ext cx="4782428" cy="720080"/>
          </a:xfrm>
        </p:spPr>
        <p:txBody>
          <a:bodyPr/>
          <a:lstStyle/>
          <a:p>
            <a:r>
              <a:rPr lang="id-ID" altLang="ja-JP" sz="4000" dirty="0" smtClean="0"/>
              <a:t>ROHIS</a:t>
            </a:r>
            <a:endParaRPr lang="ja-JP" altLang="en-US" sz="4000" dirty="0"/>
          </a:p>
        </p:txBody>
      </p:sp>
      <p:sp>
        <p:nvSpPr>
          <p:cNvPr id="38" name="テキスト プレースホルダー 37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id-ID" altLang="ja-JP" sz="2000" dirty="0" smtClean="0"/>
              <a:t>Lembaga Dakwah Tingkat Sekolah Dasar, Menengsh hinggs Sekolah Menengah Atas</a:t>
            </a:r>
            <a:endParaRPr kumimoji="1" lang="ja-JP" altLang="en-US" sz="2000" dirty="0"/>
          </a:p>
        </p:txBody>
      </p:sp>
      <p:pic>
        <p:nvPicPr>
          <p:cNvPr id="45" name="図プレースホルダー 44"/>
          <p:cNvPicPr>
            <a:picLocks noGrp="1" noChangeAspect="1"/>
          </p:cNvPicPr>
          <p:nvPr>
            <p:ph type="pic" sz="quarter" idx="3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1" r="16291"/>
          <a:stretch>
            <a:fillRect/>
          </a:stretch>
        </p:blipFill>
        <p:spPr>
          <a:xfrm>
            <a:off x="6444228" y="3919509"/>
            <a:ext cx="1259396" cy="1259396"/>
          </a:xfrm>
        </p:spPr>
      </p:pic>
      <p:sp>
        <p:nvSpPr>
          <p:cNvPr id="44" name="テキスト プレースホルダー 43"/>
          <p:cNvSpPr>
            <a:spLocks noGrp="1"/>
          </p:cNvSpPr>
          <p:nvPr>
            <p:ph type="body" sz="quarter" idx="40"/>
          </p:nvPr>
        </p:nvSpPr>
        <p:spPr>
          <a:xfrm>
            <a:off x="7417052" y="4626741"/>
            <a:ext cx="3472282" cy="2162627"/>
          </a:xfrm>
        </p:spPr>
        <p:txBody>
          <a:bodyPr/>
          <a:lstStyle/>
          <a:p>
            <a:r>
              <a:rPr lang="id-ID" altLang="ja-JP" dirty="0" smtClean="0"/>
              <a:t>JS BERJEJARING</a:t>
            </a:r>
            <a:endParaRPr kumimoji="1" lang="ja-JP" altLang="en-US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3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9" b="12459"/>
          <a:stretch>
            <a:fillRect/>
          </a:stretch>
        </p:blipFill>
        <p:spPr>
          <a:xfrm>
            <a:off x="10527695" y="3723300"/>
            <a:ext cx="1470199" cy="159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Placeholder 5"/>
          <p:cNvPicPr>
            <a:picLocks noGrp="1" noChangeAspect="1"/>
          </p:cNvPicPr>
          <p:nvPr>
            <p:ph type="pic" sz="quarter" idx="3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0" b="2230"/>
          <a:stretch>
            <a:fillRect/>
          </a:stretch>
        </p:blipFill>
        <p:spPr>
          <a:xfrm>
            <a:off x="10603277" y="6237474"/>
            <a:ext cx="1264337" cy="1264337"/>
          </a:xfrm>
        </p:spPr>
      </p:pic>
      <p:pic>
        <p:nvPicPr>
          <p:cNvPr id="8" name="Picture Placeholder 7"/>
          <p:cNvPicPr>
            <a:picLocks noGrp="1" noChangeAspect="1"/>
          </p:cNvPicPr>
          <p:nvPr>
            <p:ph type="pic" sz="quarter" idx="3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2" r="7582"/>
          <a:stretch>
            <a:fillRect/>
          </a:stretch>
        </p:blipFill>
        <p:spPr>
          <a:xfrm>
            <a:off x="8631644" y="7692809"/>
            <a:ext cx="1121130" cy="1121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Placeholder 9"/>
          <p:cNvPicPr>
            <a:picLocks noGrp="1" noChangeAspect="1"/>
          </p:cNvPicPr>
          <p:nvPr>
            <p:ph type="pic" sz="quarter" idx="38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" r="1535"/>
          <a:stretch>
            <a:fillRect/>
          </a:stretch>
        </p:blipFill>
        <p:spPr>
          <a:xfrm>
            <a:off x="6330101" y="6155327"/>
            <a:ext cx="1551665" cy="15516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Placeholder 13"/>
          <p:cNvPicPr>
            <a:picLocks noGrp="1" noChangeAspect="1"/>
          </p:cNvPicPr>
          <p:nvPr>
            <p:ph type="pic" sz="quarter" idx="17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" b="1101"/>
          <a:stretch>
            <a:fillRect/>
          </a:stretch>
        </p:blipFill>
        <p:spPr>
          <a:xfrm>
            <a:off x="8344348" y="2538808"/>
            <a:ext cx="1503026" cy="15030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フッター プレースホルダー 36"/>
          <p:cNvSpPr>
            <a:spLocks noGrp="1"/>
          </p:cNvSpPr>
          <p:nvPr>
            <p:ph type="ftr" sz="quarter" idx="10"/>
          </p:nvPr>
        </p:nvSpPr>
        <p:spPr>
          <a:xfrm>
            <a:off x="9324741" y="9840546"/>
            <a:ext cx="9926727" cy="626600"/>
          </a:xfrm>
        </p:spPr>
        <p:txBody>
          <a:bodyPr/>
          <a:lstStyle/>
          <a:p>
            <a:r>
              <a:rPr lang="id-ID" altLang="ja-JP" sz="1800" dirty="0" smtClean="0"/>
              <a:t>Departemen Jaringan </a:t>
            </a:r>
            <a:r>
              <a:rPr lang="en-US" altLang="ja-JP" sz="1800" dirty="0"/>
              <a:t>J</a:t>
            </a:r>
            <a:r>
              <a:rPr lang="id-ID" altLang="ja-JP" sz="1800" dirty="0" smtClean="0"/>
              <a:t>ama’ah Shalahuddin 1438 H</a:t>
            </a:r>
            <a:endParaRPr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737584438"/>
      </p:ext>
    </p:extLst>
  </p:cSld>
  <p:clrMapOvr>
    <a:masterClrMapping/>
  </p:clrMapOvr>
  <p:transition spd="slow" advTm="17958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77396" y="2579705"/>
            <a:ext cx="5418896" cy="969103"/>
          </a:xfrm>
          <a:prstGeom prst="rect">
            <a:avLst/>
          </a:prstGeom>
          <a:solidFill>
            <a:srgbClr val="2F3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Zil Semi Slab" panose="02000000000000000000" pitchFamily="2" charset="0"/>
              </a:rPr>
              <a:t>Nama </a:t>
            </a:r>
            <a:r>
              <a:rPr lang="en-US" sz="3600" dirty="0" err="1">
                <a:solidFill>
                  <a:schemeClr val="bg1"/>
                </a:solidFill>
                <a:latin typeface="Zil Semi Slab" panose="02000000000000000000" pitchFamily="2" charset="0"/>
              </a:rPr>
              <a:t>Kegiatan</a:t>
            </a:r>
            <a:endParaRPr lang="en-US" sz="3600" dirty="0">
              <a:solidFill>
                <a:schemeClr val="bg1"/>
              </a:solidFill>
              <a:latin typeface="Zil Semi Slab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 flipH="1">
            <a:off x="10077262" y="2579704"/>
            <a:ext cx="2675106" cy="969104"/>
          </a:xfrm>
          <a:prstGeom prst="rect">
            <a:avLst/>
          </a:prstGeom>
          <a:solidFill>
            <a:srgbClr val="2F3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Zil Semi Slab" panose="02000000000000000000" pitchFamily="2" charset="0"/>
              </a:rPr>
              <a:t>J</a:t>
            </a:r>
            <a:r>
              <a:rPr lang="id-ID" sz="4000" dirty="0" smtClean="0">
                <a:solidFill>
                  <a:schemeClr val="bg1"/>
                </a:solidFill>
                <a:latin typeface="Zil Semi Slab" panose="02000000000000000000" pitchFamily="2" charset="0"/>
              </a:rPr>
              <a:t>umlah</a:t>
            </a:r>
            <a:endParaRPr lang="en-US" sz="4000" dirty="0">
              <a:solidFill>
                <a:schemeClr val="bg1"/>
              </a:solidFill>
              <a:latin typeface="Zil Semi Slab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957629" y="2579704"/>
            <a:ext cx="3599542" cy="969104"/>
          </a:xfrm>
          <a:prstGeom prst="rect">
            <a:avLst/>
          </a:prstGeom>
          <a:solidFill>
            <a:srgbClr val="2F3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Zil Semi Slab" panose="02000000000000000000" pitchFamily="2" charset="0"/>
              </a:rPr>
              <a:t>Partisipan</a:t>
            </a:r>
            <a:r>
              <a:rPr lang="id-ID" sz="3600" dirty="0" smtClean="0">
                <a:solidFill>
                  <a:schemeClr val="bg1"/>
                </a:solidFill>
                <a:latin typeface="Zil Semi Slab" panose="02000000000000000000" pitchFamily="2" charset="0"/>
              </a:rPr>
              <a:t> (orang)</a:t>
            </a:r>
            <a:endParaRPr lang="en-US" sz="3600" dirty="0">
              <a:solidFill>
                <a:schemeClr val="bg1"/>
              </a:solidFill>
              <a:latin typeface="Zil Semi Slab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77396" y="4106194"/>
            <a:ext cx="5418896" cy="88100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600" dirty="0" smtClean="0">
                <a:solidFill>
                  <a:srgbClr val="1D3986"/>
                </a:solidFill>
                <a:latin typeface="Zil Semi Slab" panose="02000000000000000000" pitchFamily="2" charset="0"/>
              </a:rPr>
              <a:t>Penyambutan Tamu</a:t>
            </a:r>
            <a:endParaRPr lang="en-US" sz="3600" dirty="0">
              <a:solidFill>
                <a:srgbClr val="1D3986"/>
              </a:solidFill>
              <a:latin typeface="Zil Semi Slab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417629" y="4102154"/>
            <a:ext cx="2057399" cy="969103"/>
          </a:xfrm>
          <a:prstGeom prst="rect">
            <a:avLst/>
          </a:prstGeom>
          <a:solidFill>
            <a:srgbClr val="1D39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5400" dirty="0" smtClean="0">
                <a:solidFill>
                  <a:srgbClr val="FFCF05"/>
                </a:solidFill>
                <a:latin typeface="Zil Semi Slab" panose="02000000000000000000" pitchFamily="2" charset="0"/>
              </a:rPr>
              <a:t>10</a:t>
            </a:r>
            <a:endParaRPr lang="en-US" sz="5400" dirty="0">
              <a:solidFill>
                <a:srgbClr val="FFCF05"/>
              </a:solidFill>
              <a:latin typeface="Zil Semi Slab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821775" y="4102153"/>
            <a:ext cx="1871250" cy="969103"/>
          </a:xfrm>
          <a:prstGeom prst="rect">
            <a:avLst/>
          </a:prstGeom>
          <a:solidFill>
            <a:srgbClr val="1D39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600" dirty="0" smtClean="0">
                <a:solidFill>
                  <a:srgbClr val="FFCF05"/>
                </a:solidFill>
                <a:latin typeface="Zil Semi Slab" panose="02000000000000000000" pitchFamily="2" charset="0"/>
              </a:rPr>
              <a:t>20 - </a:t>
            </a:r>
            <a:r>
              <a:rPr lang="en-US" sz="3600" dirty="0" smtClean="0">
                <a:solidFill>
                  <a:srgbClr val="FFCF05"/>
                </a:solidFill>
                <a:latin typeface="Zil Semi Slab" panose="02000000000000000000" pitchFamily="2" charset="0"/>
              </a:rPr>
              <a:t>200</a:t>
            </a:r>
            <a:endParaRPr lang="en-US" sz="3600" dirty="0">
              <a:solidFill>
                <a:srgbClr val="FFCF05"/>
              </a:solidFill>
              <a:latin typeface="Zil Semi Slab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377396" y="5373476"/>
            <a:ext cx="5418896" cy="96910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600" dirty="0" smtClean="0">
                <a:solidFill>
                  <a:srgbClr val="1D3986"/>
                </a:solidFill>
                <a:latin typeface="Zil Semi Slab" panose="02000000000000000000" pitchFamily="2" charset="0"/>
              </a:rPr>
              <a:t>Kunjungan Eksternal</a:t>
            </a:r>
            <a:endParaRPr lang="en-US" sz="3600" dirty="0">
              <a:solidFill>
                <a:srgbClr val="1D3986"/>
              </a:solidFill>
              <a:latin typeface="Zil Semi Slab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417629" y="5373476"/>
            <a:ext cx="2057399" cy="969103"/>
          </a:xfrm>
          <a:prstGeom prst="rect">
            <a:avLst/>
          </a:prstGeom>
          <a:solidFill>
            <a:srgbClr val="1D39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5400" dirty="0" smtClean="0">
                <a:solidFill>
                  <a:srgbClr val="FFCF05"/>
                </a:solidFill>
                <a:latin typeface="Zil Semi Slab" panose="02000000000000000000" pitchFamily="2" charset="0"/>
              </a:rPr>
              <a:t>10</a:t>
            </a:r>
            <a:endParaRPr lang="en-US" sz="5400" dirty="0">
              <a:solidFill>
                <a:srgbClr val="FFCF05"/>
              </a:solidFill>
              <a:latin typeface="Zil Semi Slab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3821775" y="5373476"/>
            <a:ext cx="1871250" cy="969103"/>
          </a:xfrm>
          <a:prstGeom prst="rect">
            <a:avLst/>
          </a:prstGeom>
          <a:solidFill>
            <a:srgbClr val="1D39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800" dirty="0" smtClean="0">
                <a:solidFill>
                  <a:srgbClr val="FFCF05"/>
                </a:solidFill>
                <a:latin typeface="Zil Semi Slab" panose="02000000000000000000" pitchFamily="2" charset="0"/>
              </a:rPr>
              <a:t>5 - 20</a:t>
            </a:r>
            <a:endParaRPr lang="en-US" sz="4800" dirty="0">
              <a:solidFill>
                <a:srgbClr val="FFCF05"/>
              </a:solidFill>
              <a:latin typeface="Zil Semi Slab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377396" y="6828917"/>
            <a:ext cx="5418896" cy="96910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600" dirty="0" smtClean="0">
                <a:solidFill>
                  <a:srgbClr val="1D3986"/>
                </a:solidFill>
                <a:latin typeface="Zil Semi Slab" panose="02000000000000000000" pitchFamily="2" charset="0"/>
              </a:rPr>
              <a:t>Komunikasi</a:t>
            </a:r>
            <a:endParaRPr lang="en-US" sz="3600" dirty="0">
              <a:solidFill>
                <a:srgbClr val="1D3986"/>
              </a:solidFill>
              <a:latin typeface="Zil Semi Slab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417629" y="6828917"/>
            <a:ext cx="2057399" cy="969103"/>
          </a:xfrm>
          <a:prstGeom prst="rect">
            <a:avLst/>
          </a:prstGeom>
          <a:solidFill>
            <a:srgbClr val="1D39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CF05"/>
                </a:solidFill>
                <a:latin typeface="Zil Semi Slab" panose="02000000000000000000" pitchFamily="2" charset="0"/>
              </a:rPr>
              <a:t>&gt; </a:t>
            </a:r>
            <a:r>
              <a:rPr lang="id-ID" sz="4000" dirty="0" smtClean="0">
                <a:solidFill>
                  <a:srgbClr val="FFCF05"/>
                </a:solidFill>
                <a:latin typeface="Zil Semi Slab" panose="02000000000000000000" pitchFamily="2" charset="0"/>
              </a:rPr>
              <a:t>800</a:t>
            </a:r>
            <a:endParaRPr lang="en-US" sz="4000" dirty="0">
              <a:solidFill>
                <a:srgbClr val="FFCF05"/>
              </a:solidFill>
              <a:latin typeface="Zil Semi Slab" panose="02000000000000000000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3818146" y="6828917"/>
            <a:ext cx="1871250" cy="969103"/>
          </a:xfrm>
          <a:prstGeom prst="rect">
            <a:avLst/>
          </a:prstGeom>
          <a:solidFill>
            <a:srgbClr val="1D39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400" dirty="0" smtClean="0">
                <a:solidFill>
                  <a:srgbClr val="FFCF05"/>
                </a:solidFill>
                <a:latin typeface="Zil Semi Slab" panose="02000000000000000000" pitchFamily="2" charset="0"/>
              </a:rPr>
              <a:t>10-500</a:t>
            </a:r>
            <a:endParaRPr lang="en-US" sz="4400" dirty="0">
              <a:solidFill>
                <a:srgbClr val="FFCF05"/>
              </a:solidFill>
              <a:latin typeface="Zil Semi Slab" panose="02000000000000000000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377396" y="8358992"/>
            <a:ext cx="5418896" cy="96910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600" dirty="0" smtClean="0">
                <a:solidFill>
                  <a:srgbClr val="1D3986"/>
                </a:solidFill>
                <a:latin typeface="Zil Semi Slab" panose="02000000000000000000" pitchFamily="2" charset="0"/>
              </a:rPr>
              <a:t>Kerjasama</a:t>
            </a:r>
            <a:endParaRPr lang="en-US" sz="3600" dirty="0">
              <a:solidFill>
                <a:srgbClr val="1D3986"/>
              </a:solidFill>
              <a:latin typeface="Zil Semi Slab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0417629" y="8310472"/>
            <a:ext cx="2057399" cy="969103"/>
          </a:xfrm>
          <a:prstGeom prst="rect">
            <a:avLst/>
          </a:prstGeom>
          <a:solidFill>
            <a:srgbClr val="1D39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FFCF05"/>
                </a:solidFill>
                <a:latin typeface="Zil Semi Slab" panose="02000000000000000000" pitchFamily="2" charset="0"/>
              </a:rPr>
              <a:t>&gt;10</a:t>
            </a:r>
            <a:endParaRPr lang="en-US" sz="5400" dirty="0">
              <a:solidFill>
                <a:srgbClr val="FFCF05"/>
              </a:solidFill>
              <a:latin typeface="Zil Semi Slab" panose="02000000000000000000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3818146" y="8254428"/>
            <a:ext cx="1871250" cy="969103"/>
          </a:xfrm>
          <a:prstGeom prst="rect">
            <a:avLst/>
          </a:prstGeom>
          <a:solidFill>
            <a:srgbClr val="1D39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 smtClean="0">
                <a:solidFill>
                  <a:srgbClr val="FFCF05"/>
                </a:solidFill>
                <a:latin typeface="Zil Semi Slab" panose="02000000000000000000" pitchFamily="2" charset="0"/>
              </a:rPr>
              <a:t>&gt;10</a:t>
            </a:r>
            <a:endParaRPr lang="en-US" sz="4200" dirty="0">
              <a:solidFill>
                <a:srgbClr val="FFCF05"/>
              </a:solidFill>
              <a:latin typeface="Zil Semi Slab" panose="02000000000000000000" pitchFamily="2" charset="0"/>
            </a:endParaRPr>
          </a:p>
        </p:txBody>
      </p:sp>
      <p:sp>
        <p:nvSpPr>
          <p:cNvPr id="42" name="タイトル 23"/>
          <p:cNvSpPr>
            <a:spLocks noGrp="1"/>
          </p:cNvSpPr>
          <p:nvPr>
            <p:ph type="title"/>
          </p:nvPr>
        </p:nvSpPr>
        <p:spPr>
          <a:xfrm>
            <a:off x="5718443" y="1187918"/>
            <a:ext cx="16437799" cy="1203151"/>
          </a:xfrm>
        </p:spPr>
        <p:txBody>
          <a:bodyPr/>
          <a:lstStyle/>
          <a:p>
            <a:r>
              <a:rPr lang="en-US" altLang="ja-JP" dirty="0" smtClean="0">
                <a:solidFill>
                  <a:schemeClr val="tx1"/>
                </a:solidFill>
              </a:rPr>
              <a:t>P</a:t>
            </a:r>
            <a:r>
              <a:rPr lang="id-ID" altLang="ja-JP" dirty="0" smtClean="0">
                <a:solidFill>
                  <a:schemeClr val="tx1"/>
                </a:solidFill>
              </a:rPr>
              <a:t>rogram</a:t>
            </a:r>
            <a:r>
              <a:rPr lang="en-US" altLang="ja-JP" dirty="0" smtClean="0">
                <a:solidFill>
                  <a:schemeClr val="tx1"/>
                </a:solidFill>
              </a:rPr>
              <a:t> </a:t>
            </a:r>
            <a:r>
              <a:rPr lang="id-ID" altLang="ja-JP" dirty="0" smtClean="0">
                <a:solidFill>
                  <a:schemeClr val="accent1"/>
                </a:solidFill>
                <a:latin typeface="Route 159 Bold" pitchFamily="50" charset="0"/>
              </a:rPr>
              <a:t>Kerja</a:t>
            </a:r>
            <a:endParaRPr kumimoji="1" lang="ja-JP" altLang="en-US" dirty="0"/>
          </a:p>
        </p:txBody>
      </p:sp>
      <p:sp>
        <p:nvSpPr>
          <p:cNvPr id="43" name="フッター プレースホルダー 36"/>
          <p:cNvSpPr>
            <a:spLocks noGrp="1"/>
          </p:cNvSpPr>
          <p:nvPr>
            <p:ph type="ftr" sz="quarter" idx="10"/>
          </p:nvPr>
        </p:nvSpPr>
        <p:spPr>
          <a:xfrm>
            <a:off x="9324741" y="9840546"/>
            <a:ext cx="9926727" cy="626600"/>
          </a:xfrm>
        </p:spPr>
        <p:txBody>
          <a:bodyPr/>
          <a:lstStyle/>
          <a:p>
            <a:r>
              <a:rPr lang="id-ID" altLang="ja-JP" sz="1800" dirty="0" smtClean="0"/>
              <a:t>Departemen Jaringan </a:t>
            </a:r>
            <a:r>
              <a:rPr lang="en-US" altLang="ja-JP" sz="1800" dirty="0"/>
              <a:t>J</a:t>
            </a:r>
            <a:r>
              <a:rPr lang="id-ID" altLang="ja-JP" sz="1800" dirty="0" smtClean="0"/>
              <a:t>ama’ah Shalahuddin 1438 H</a:t>
            </a:r>
            <a:endParaRPr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04589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 smtClean="0">
                <a:solidFill>
                  <a:schemeClr val="bg1"/>
                </a:solidFill>
              </a:rPr>
              <a:t>Kegiatan</a:t>
            </a:r>
            <a:r>
              <a:rPr kumimoji="1" lang="en-US" altLang="ja-JP" dirty="0" smtClean="0"/>
              <a:t> </a:t>
            </a:r>
            <a:r>
              <a:rPr lang="en-US" altLang="ja-JP" dirty="0" err="1" smtClean="0">
                <a:solidFill>
                  <a:schemeClr val="accent1"/>
                </a:solidFill>
                <a:latin typeface="Route 159 Bold" pitchFamily="50" charset="0"/>
              </a:rPr>
              <a:t>Penyambutan</a:t>
            </a:r>
            <a:endParaRPr kumimoji="1" lang="ja-JP" altLang="en-US" dirty="0">
              <a:solidFill>
                <a:schemeClr val="accent1"/>
              </a:solidFill>
              <a:latin typeface="Route 159 Bold" pitchFamily="50" charset="0"/>
            </a:endParaRPr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sz="quarter" idx="13"/>
          </p:nvPr>
        </p:nvSpPr>
        <p:spPr>
          <a:xfrm>
            <a:off x="5290734" y="1500968"/>
            <a:ext cx="14329592" cy="504056"/>
          </a:xfrm>
        </p:spPr>
        <p:txBody>
          <a:bodyPr>
            <a:noAutofit/>
          </a:bodyPr>
          <a:lstStyle/>
          <a:p>
            <a:r>
              <a:rPr lang="en-US" altLang="ja-JP" sz="3200" dirty="0" err="1" smtClean="0">
                <a:solidFill>
                  <a:schemeClr val="tx1"/>
                </a:solidFill>
              </a:rPr>
              <a:t>Penyambutan</a:t>
            </a:r>
            <a:r>
              <a:rPr lang="en-US" altLang="ja-JP" sz="3200" dirty="0" smtClean="0"/>
              <a:t> </a:t>
            </a:r>
            <a:r>
              <a:rPr lang="en-US" altLang="ja-JP" sz="3200" dirty="0" err="1" smtClean="0">
                <a:solidFill>
                  <a:schemeClr val="tx1"/>
                </a:solidFill>
              </a:rPr>
              <a:t>Tamu</a:t>
            </a:r>
            <a:r>
              <a:rPr lang="en-US" altLang="ja-JP" sz="3200" dirty="0" smtClean="0">
                <a:solidFill>
                  <a:srgbClr val="00B0F0"/>
                </a:solidFill>
              </a:rPr>
              <a:t> ROHIS</a:t>
            </a:r>
            <a:endParaRPr kumimoji="1" lang="ja-JP" altLang="en-US" sz="3200" dirty="0">
              <a:solidFill>
                <a:srgbClr val="00B0F0"/>
              </a:solidFill>
            </a:endParaRPr>
          </a:p>
        </p:txBody>
      </p:sp>
      <p:sp>
        <p:nvSpPr>
          <p:cNvPr id="24" name="テキスト プレースホルダー 23"/>
          <p:cNvSpPr>
            <a:spLocks noGrp="1"/>
          </p:cNvSpPr>
          <p:nvPr>
            <p:ph type="body" sz="quarter" idx="20"/>
          </p:nvPr>
        </p:nvSpPr>
        <p:spPr>
          <a:xfrm>
            <a:off x="1656175" y="4534744"/>
            <a:ext cx="3117552" cy="720080"/>
          </a:xfrm>
        </p:spPr>
        <p:txBody>
          <a:bodyPr/>
          <a:lstStyle/>
          <a:p>
            <a:r>
              <a:rPr lang="en-US" altLang="ja-JP" dirty="0" smtClean="0"/>
              <a:t>18 </a:t>
            </a:r>
            <a:r>
              <a:rPr lang="en-US" altLang="ja-JP" dirty="0" err="1" smtClean="0"/>
              <a:t>Februari</a:t>
            </a:r>
            <a:r>
              <a:rPr lang="en-US" altLang="ja-JP" dirty="0" smtClean="0"/>
              <a:t> 2017</a:t>
            </a:r>
            <a:endParaRPr kumimoji="1" lang="ja-JP" altLang="en-US" dirty="0"/>
          </a:p>
        </p:txBody>
      </p:sp>
      <p:sp>
        <p:nvSpPr>
          <p:cNvPr id="25" name="テキスト プレースホルダー 2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altLang="ja-JP" dirty="0" smtClean="0"/>
              <a:t>80 Orang</a:t>
            </a:r>
            <a:endParaRPr kumimoji="1" lang="ja-JP" altLang="en-US" dirty="0"/>
          </a:p>
        </p:txBody>
      </p:sp>
      <p:sp>
        <p:nvSpPr>
          <p:cNvPr id="26" name="テキスト プレースホルダー 25"/>
          <p:cNvSpPr>
            <a:spLocks noGrp="1"/>
          </p:cNvSpPr>
          <p:nvPr>
            <p:ph type="body" sz="quarter" idx="24"/>
          </p:nvPr>
        </p:nvSpPr>
        <p:spPr>
          <a:xfrm>
            <a:off x="604304" y="2402632"/>
            <a:ext cx="4548274" cy="1426847"/>
          </a:xfrm>
        </p:spPr>
        <p:txBody>
          <a:bodyPr/>
          <a:lstStyle/>
          <a:p>
            <a:r>
              <a:rPr lang="en-US" altLang="ja-JP" dirty="0" smtClean="0"/>
              <a:t>SMA 1 MA</a:t>
            </a:r>
            <a:r>
              <a:rPr lang="en-US" altLang="ja-JP" dirty="0" smtClean="0">
                <a:solidFill>
                  <a:schemeClr val="tx1"/>
                </a:solidFill>
              </a:rPr>
              <a:t>GETAN</a:t>
            </a:r>
            <a:r>
              <a:rPr lang="en-US" altLang="ja-JP" dirty="0" smtClean="0"/>
              <a:t> </a:t>
            </a:r>
          </a:p>
          <a:p>
            <a:r>
              <a:rPr lang="en-US" altLang="ja-JP" dirty="0" smtClean="0"/>
              <a:t>Jl. </a:t>
            </a:r>
            <a:r>
              <a:rPr lang="en-US" altLang="ja-JP" dirty="0" err="1" smtClean="0"/>
              <a:t>Moginsidin</a:t>
            </a:r>
            <a:r>
              <a:rPr lang="en-US" altLang="ja-JP" dirty="0" smtClean="0"/>
              <a:t> 24 </a:t>
            </a:r>
            <a:r>
              <a:rPr lang="en-US" altLang="ja-JP" dirty="0" err="1" smtClean="0"/>
              <a:t>Magetan</a:t>
            </a:r>
            <a:endParaRPr lang="en-US" altLang="ja-JP" dirty="0"/>
          </a:p>
          <a:p>
            <a:r>
              <a:rPr lang="en-US" altLang="ja-JP" dirty="0" err="1" smtClean="0"/>
              <a:t>Magetan</a:t>
            </a:r>
            <a:r>
              <a:rPr lang="en-US" altLang="ja-JP" dirty="0" smtClean="0"/>
              <a:t>, </a:t>
            </a:r>
            <a:r>
              <a:rPr lang="en-US" altLang="ja-JP" dirty="0" err="1" smtClean="0"/>
              <a:t>Jawa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Timur</a:t>
            </a:r>
            <a:endParaRPr kumimoji="1" lang="ja-JP" altLang="en-US" dirty="0"/>
          </a:p>
        </p:txBody>
      </p:sp>
      <p:sp>
        <p:nvSpPr>
          <p:cNvPr id="27" name="テキスト プレースホルダー 26"/>
          <p:cNvSpPr>
            <a:spLocks noGrp="1"/>
          </p:cNvSpPr>
          <p:nvPr>
            <p:ph type="body" sz="quarter" idx="25"/>
          </p:nvPr>
        </p:nvSpPr>
        <p:spPr>
          <a:xfrm>
            <a:off x="5625795" y="5961947"/>
            <a:ext cx="4385203" cy="720080"/>
          </a:xfrm>
        </p:spPr>
        <p:txBody>
          <a:bodyPr/>
          <a:lstStyle/>
          <a:p>
            <a:r>
              <a:rPr kumimoji="1" lang="en-US" altLang="ja-JP" dirty="0" smtClean="0"/>
              <a:t>19 </a:t>
            </a:r>
            <a:r>
              <a:rPr kumimoji="1" lang="en-US" altLang="ja-JP" dirty="0" err="1" smtClean="0"/>
              <a:t>Maret</a:t>
            </a:r>
            <a:r>
              <a:rPr kumimoji="1" lang="en-US" altLang="ja-JP" dirty="0" smtClean="0"/>
              <a:t> 2017</a:t>
            </a:r>
            <a:endParaRPr kumimoji="1" lang="ja-JP" altLang="en-US" dirty="0"/>
          </a:p>
        </p:txBody>
      </p:sp>
      <p:sp>
        <p:nvSpPr>
          <p:cNvPr id="28" name="テキスト プレースホルダー 27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altLang="ja-JP" dirty="0" smtClean="0"/>
              <a:t>90 Orang</a:t>
            </a:r>
            <a:endParaRPr kumimoji="1" lang="ja-JP" altLang="en-US" dirty="0"/>
          </a:p>
        </p:txBody>
      </p:sp>
      <p:sp>
        <p:nvSpPr>
          <p:cNvPr id="29" name="テキスト プレースホルダー 28"/>
          <p:cNvSpPr>
            <a:spLocks noGrp="1"/>
          </p:cNvSpPr>
          <p:nvPr>
            <p:ph type="body" sz="quarter" idx="27"/>
          </p:nvPr>
        </p:nvSpPr>
        <p:spPr>
          <a:xfrm>
            <a:off x="4773727" y="7581346"/>
            <a:ext cx="4548274" cy="1420869"/>
          </a:xfrm>
        </p:spPr>
        <p:txBody>
          <a:bodyPr/>
          <a:lstStyle/>
          <a:p>
            <a:r>
              <a:rPr kumimoji="1" lang="en-US" altLang="ja-JP" dirty="0" smtClean="0"/>
              <a:t>SMP ISLAM BAITUL IZZAH NGANJUK</a:t>
            </a:r>
          </a:p>
          <a:p>
            <a:r>
              <a:rPr lang="en-US" altLang="ja-JP" dirty="0" smtClean="0"/>
              <a:t>JL. </a:t>
            </a:r>
            <a:r>
              <a:rPr lang="en-US" altLang="ja-JP" dirty="0" err="1" smtClean="0"/>
              <a:t>Wilis</a:t>
            </a:r>
            <a:r>
              <a:rPr lang="en-US" altLang="ja-JP" dirty="0" smtClean="0"/>
              <a:t> NO.46 </a:t>
            </a:r>
            <a:r>
              <a:rPr lang="en-US" altLang="ja-JP" dirty="0" err="1" smtClean="0"/>
              <a:t>Kramat</a:t>
            </a:r>
            <a:endParaRPr lang="en-US" altLang="ja-JP" dirty="0" smtClean="0"/>
          </a:p>
          <a:p>
            <a:r>
              <a:rPr kumimoji="1" lang="en-US" altLang="ja-JP" dirty="0" err="1" smtClean="0"/>
              <a:t>Jawa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Timur</a:t>
            </a:r>
            <a:endParaRPr kumimoji="1" lang="ja-JP" altLang="en-US" dirty="0"/>
          </a:p>
        </p:txBody>
      </p:sp>
      <p:sp>
        <p:nvSpPr>
          <p:cNvPr id="30" name="テキスト プレースホルダー 29"/>
          <p:cNvSpPr>
            <a:spLocks noGrp="1"/>
          </p:cNvSpPr>
          <p:nvPr>
            <p:ph type="body" sz="quarter" idx="28"/>
          </p:nvPr>
        </p:nvSpPr>
        <p:spPr>
          <a:xfrm>
            <a:off x="10010997" y="4512972"/>
            <a:ext cx="2747059" cy="720080"/>
          </a:xfrm>
        </p:spPr>
        <p:txBody>
          <a:bodyPr/>
          <a:lstStyle/>
          <a:p>
            <a:r>
              <a:rPr lang="en-US" altLang="ja-JP" dirty="0" smtClean="0"/>
              <a:t>23 </a:t>
            </a:r>
            <a:r>
              <a:rPr lang="en-US" altLang="ja-JP" dirty="0" err="1" smtClean="0"/>
              <a:t>Maret</a:t>
            </a:r>
            <a:r>
              <a:rPr lang="en-US" altLang="ja-JP" dirty="0" smtClean="0"/>
              <a:t> 2017</a:t>
            </a:r>
            <a:endParaRPr kumimoji="1" lang="ja-JP" altLang="en-US" dirty="0"/>
          </a:p>
        </p:txBody>
      </p:sp>
      <p:sp>
        <p:nvSpPr>
          <p:cNvPr id="31" name="テキスト プレースホルダー 30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altLang="ja-JP" dirty="0" smtClean="0"/>
              <a:t>45 Orang</a:t>
            </a:r>
            <a:endParaRPr kumimoji="1" lang="ja-JP" altLang="en-US" dirty="0"/>
          </a:p>
        </p:txBody>
      </p:sp>
      <p:sp>
        <p:nvSpPr>
          <p:cNvPr id="32" name="テキスト プレースホルダー 31"/>
          <p:cNvSpPr>
            <a:spLocks noGrp="1"/>
          </p:cNvSpPr>
          <p:nvPr>
            <p:ph type="body" sz="quarter" idx="30"/>
          </p:nvPr>
        </p:nvSpPr>
        <p:spPr>
          <a:xfrm>
            <a:off x="8959127" y="2236683"/>
            <a:ext cx="4548274" cy="1405075"/>
          </a:xfrm>
        </p:spPr>
        <p:txBody>
          <a:bodyPr/>
          <a:lstStyle/>
          <a:p>
            <a:r>
              <a:rPr lang="en-US" altLang="ja-JP" dirty="0" smtClean="0"/>
              <a:t>SMA IT INSANTAMA Bogor</a:t>
            </a:r>
          </a:p>
          <a:p>
            <a:r>
              <a:rPr kumimoji="1" lang="en-US" altLang="ja-JP" dirty="0" smtClean="0"/>
              <a:t>Jl. </a:t>
            </a:r>
            <a:r>
              <a:rPr kumimoji="1" lang="en-US" altLang="ja-JP" dirty="0" err="1" smtClean="0"/>
              <a:t>Hegarmanah</a:t>
            </a:r>
            <a:r>
              <a:rPr kumimoji="1" lang="en-US" altLang="ja-JP" dirty="0" smtClean="0"/>
              <a:t> IV </a:t>
            </a:r>
            <a:r>
              <a:rPr kumimoji="1" lang="en-US" altLang="ja-JP" dirty="0" err="1" smtClean="0"/>
              <a:t>Gunung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Batu</a:t>
            </a:r>
            <a:r>
              <a:rPr kumimoji="1" lang="en-US" altLang="ja-JP" dirty="0" smtClean="0"/>
              <a:t> Kota,</a:t>
            </a:r>
          </a:p>
          <a:p>
            <a:r>
              <a:rPr lang="en-US" altLang="ja-JP" dirty="0" smtClean="0"/>
              <a:t>Bogor, </a:t>
            </a:r>
            <a:r>
              <a:rPr lang="en-US" altLang="ja-JP" dirty="0" err="1" smtClean="0"/>
              <a:t>Jawa</a:t>
            </a:r>
            <a:r>
              <a:rPr lang="en-US" altLang="ja-JP" dirty="0" smtClean="0"/>
              <a:t> Barat</a:t>
            </a:r>
            <a:endParaRPr kumimoji="1" lang="ja-JP" altLang="en-US" dirty="0"/>
          </a:p>
        </p:txBody>
      </p:sp>
      <p:sp>
        <p:nvSpPr>
          <p:cNvPr id="33" name="テキスト プレースホルダー 32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altLang="ja-JP" dirty="0" smtClean="0"/>
              <a:t>1  April 2017</a:t>
            </a:r>
            <a:endParaRPr kumimoji="1" lang="ja-JP" altLang="en-US" dirty="0"/>
          </a:p>
        </p:txBody>
      </p:sp>
      <p:sp>
        <p:nvSpPr>
          <p:cNvPr id="34" name="テキスト プレースホルダー 33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altLang="ja-JP" dirty="0" smtClean="0"/>
              <a:t>54 Orang</a:t>
            </a:r>
            <a:endParaRPr kumimoji="1" lang="ja-JP" altLang="en-US" dirty="0"/>
          </a:p>
        </p:txBody>
      </p:sp>
      <p:sp>
        <p:nvSpPr>
          <p:cNvPr id="35" name="テキスト プレースホルダー 34"/>
          <p:cNvSpPr>
            <a:spLocks noGrp="1"/>
          </p:cNvSpPr>
          <p:nvPr>
            <p:ph type="body" sz="quarter" idx="33"/>
          </p:nvPr>
        </p:nvSpPr>
        <p:spPr>
          <a:xfrm>
            <a:off x="13163884" y="7581346"/>
            <a:ext cx="4548274" cy="1364771"/>
          </a:xfrm>
        </p:spPr>
        <p:txBody>
          <a:bodyPr/>
          <a:lstStyle/>
          <a:p>
            <a:r>
              <a:rPr lang="en-US" altLang="ja-JP" dirty="0" smtClean="0"/>
              <a:t>SMA </a:t>
            </a:r>
            <a:r>
              <a:rPr lang="en-US" altLang="ja-JP" dirty="0" err="1" smtClean="0"/>
              <a:t>Negeri</a:t>
            </a:r>
            <a:r>
              <a:rPr lang="en-US" altLang="ja-JP" dirty="0" smtClean="0"/>
              <a:t> 1 </a:t>
            </a:r>
            <a:r>
              <a:rPr lang="en-US" altLang="ja-JP" dirty="0" err="1" smtClean="0"/>
              <a:t>Pati</a:t>
            </a:r>
            <a:endParaRPr lang="en-US" altLang="ja-JP" dirty="0" smtClean="0"/>
          </a:p>
          <a:p>
            <a:r>
              <a:rPr kumimoji="1" lang="en-US" altLang="ja-JP" dirty="0" smtClean="0"/>
              <a:t>Jl. P. </a:t>
            </a:r>
            <a:r>
              <a:rPr kumimoji="1" lang="en-US" altLang="ja-JP" dirty="0" err="1" smtClean="0"/>
              <a:t>Sudirman</a:t>
            </a:r>
            <a:r>
              <a:rPr kumimoji="1" lang="en-US" altLang="ja-JP" dirty="0" smtClean="0"/>
              <a:t> No.24</a:t>
            </a:r>
          </a:p>
          <a:p>
            <a:r>
              <a:rPr lang="en-US" altLang="ja-JP" dirty="0" err="1" smtClean="0"/>
              <a:t>Pati</a:t>
            </a:r>
            <a:r>
              <a:rPr lang="en-US" altLang="ja-JP" dirty="0" smtClean="0"/>
              <a:t>, </a:t>
            </a:r>
            <a:r>
              <a:rPr lang="en-US" altLang="ja-JP" dirty="0" err="1" smtClean="0"/>
              <a:t>Jawa</a:t>
            </a:r>
            <a:r>
              <a:rPr lang="en-US" altLang="ja-JP" dirty="0" smtClean="0"/>
              <a:t> Tengah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6</a:t>
            </a:fld>
            <a:endParaRPr lang="ja-JP" altLang="en-US"/>
          </a:p>
        </p:txBody>
      </p:sp>
      <p:sp>
        <p:nvSpPr>
          <p:cNvPr id="18" name="フッター プレースホルダー 36"/>
          <p:cNvSpPr>
            <a:spLocks noGrp="1"/>
          </p:cNvSpPr>
          <p:nvPr>
            <p:ph type="ftr" sz="quarter" idx="10"/>
          </p:nvPr>
        </p:nvSpPr>
        <p:spPr>
          <a:xfrm>
            <a:off x="9324741" y="9840546"/>
            <a:ext cx="9926727" cy="626600"/>
          </a:xfrm>
        </p:spPr>
        <p:txBody>
          <a:bodyPr/>
          <a:lstStyle/>
          <a:p>
            <a:r>
              <a:rPr lang="id-ID" altLang="ja-JP" sz="1800" dirty="0" smtClean="0"/>
              <a:t>Departemen Jaringan </a:t>
            </a:r>
            <a:r>
              <a:rPr lang="en-US" altLang="ja-JP" sz="1800" dirty="0"/>
              <a:t>J</a:t>
            </a:r>
            <a:r>
              <a:rPr lang="id-ID" altLang="ja-JP" sz="1800" dirty="0" smtClean="0"/>
              <a:t>ama’ah Shalahuddin 1438 H</a:t>
            </a:r>
            <a:endParaRPr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890317871"/>
      </p:ext>
    </p:extLst>
  </p:cSld>
  <p:clrMapOvr>
    <a:masterClrMapping/>
  </p:clrMapOvr>
  <p:transition spd="slow" advTm="13060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 smtClean="0">
                <a:solidFill>
                  <a:schemeClr val="bg1"/>
                </a:solidFill>
              </a:rPr>
              <a:t>Kegiatan</a:t>
            </a:r>
            <a:r>
              <a:rPr kumimoji="1" lang="en-US" altLang="ja-JP" dirty="0" smtClean="0"/>
              <a:t> </a:t>
            </a:r>
            <a:r>
              <a:rPr lang="en-US" altLang="ja-JP" dirty="0" err="1" smtClean="0">
                <a:solidFill>
                  <a:schemeClr val="accent1"/>
                </a:solidFill>
                <a:latin typeface="Route 159 Bold" pitchFamily="50" charset="0"/>
              </a:rPr>
              <a:t>Penyambutan</a:t>
            </a:r>
            <a:endParaRPr kumimoji="1" lang="ja-JP" altLang="en-US" dirty="0">
              <a:solidFill>
                <a:schemeClr val="accent1"/>
              </a:solidFill>
              <a:latin typeface="Route 159 Bold" pitchFamily="50" charset="0"/>
            </a:endParaRPr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sz="quarter" idx="13"/>
          </p:nvPr>
        </p:nvSpPr>
        <p:spPr>
          <a:xfrm>
            <a:off x="5290734" y="1500968"/>
            <a:ext cx="14329592" cy="504056"/>
          </a:xfrm>
        </p:spPr>
        <p:txBody>
          <a:bodyPr>
            <a:noAutofit/>
          </a:bodyPr>
          <a:lstStyle/>
          <a:p>
            <a:r>
              <a:rPr lang="en-US" altLang="ja-JP" sz="3200" dirty="0" err="1" smtClean="0">
                <a:solidFill>
                  <a:schemeClr val="tx1"/>
                </a:solidFill>
              </a:rPr>
              <a:t>Penyambutan</a:t>
            </a:r>
            <a:r>
              <a:rPr lang="en-US" altLang="ja-JP" sz="3200" dirty="0" smtClean="0"/>
              <a:t> </a:t>
            </a:r>
            <a:r>
              <a:rPr lang="en-US" altLang="ja-JP" sz="3200" dirty="0" err="1" smtClean="0">
                <a:solidFill>
                  <a:schemeClr val="tx1"/>
                </a:solidFill>
              </a:rPr>
              <a:t>Tamu</a:t>
            </a:r>
            <a:r>
              <a:rPr lang="en-US" altLang="ja-JP" sz="3200" dirty="0" smtClean="0">
                <a:solidFill>
                  <a:srgbClr val="00B0F0"/>
                </a:solidFill>
              </a:rPr>
              <a:t> ROHIS</a:t>
            </a:r>
            <a:endParaRPr kumimoji="1" lang="ja-JP" altLang="en-US" sz="3200" dirty="0">
              <a:solidFill>
                <a:srgbClr val="00B0F0"/>
              </a:solidFill>
            </a:endParaRPr>
          </a:p>
        </p:txBody>
      </p:sp>
      <p:sp>
        <p:nvSpPr>
          <p:cNvPr id="24" name="テキスト プレースホルダー 23"/>
          <p:cNvSpPr>
            <a:spLocks noGrp="1"/>
          </p:cNvSpPr>
          <p:nvPr>
            <p:ph type="body" sz="quarter" idx="20"/>
          </p:nvPr>
        </p:nvSpPr>
        <p:spPr>
          <a:xfrm>
            <a:off x="1656175" y="4534744"/>
            <a:ext cx="3117552" cy="720080"/>
          </a:xfrm>
        </p:spPr>
        <p:txBody>
          <a:bodyPr/>
          <a:lstStyle/>
          <a:p>
            <a:r>
              <a:rPr lang="en-US" altLang="ja-JP" dirty="0" smtClean="0"/>
              <a:t>12 April 2017</a:t>
            </a:r>
            <a:endParaRPr kumimoji="1" lang="ja-JP" altLang="en-US" dirty="0"/>
          </a:p>
        </p:txBody>
      </p:sp>
      <p:sp>
        <p:nvSpPr>
          <p:cNvPr id="25" name="テキスト プレースホルダー 2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altLang="ja-JP" dirty="0" smtClean="0"/>
              <a:t>143 Orang</a:t>
            </a:r>
            <a:endParaRPr kumimoji="1" lang="ja-JP" altLang="en-US" dirty="0"/>
          </a:p>
        </p:txBody>
      </p:sp>
      <p:sp>
        <p:nvSpPr>
          <p:cNvPr id="26" name="テキスト プレースホルダー 25"/>
          <p:cNvSpPr>
            <a:spLocks noGrp="1"/>
          </p:cNvSpPr>
          <p:nvPr>
            <p:ph type="body" sz="quarter" idx="24"/>
          </p:nvPr>
        </p:nvSpPr>
        <p:spPr>
          <a:xfrm>
            <a:off x="830753" y="1494831"/>
            <a:ext cx="4548274" cy="2335972"/>
          </a:xfrm>
        </p:spPr>
        <p:txBody>
          <a:bodyPr/>
          <a:lstStyle/>
          <a:p>
            <a:r>
              <a:rPr lang="en-US" altLang="ja-JP" sz="2000" dirty="0" err="1"/>
              <a:t>Pondok</a:t>
            </a:r>
            <a:r>
              <a:rPr lang="en-US" altLang="ja-JP" sz="2000" dirty="0"/>
              <a:t> </a:t>
            </a:r>
            <a:r>
              <a:rPr lang="en-US" altLang="ja-JP" sz="2000" dirty="0" err="1"/>
              <a:t>Pesantren</a:t>
            </a:r>
            <a:r>
              <a:rPr lang="en-US" altLang="ja-JP" sz="2000" dirty="0"/>
              <a:t> </a:t>
            </a:r>
            <a:r>
              <a:rPr lang="en-US" altLang="ja-JP" sz="2000" dirty="0" err="1"/>
              <a:t>Khusnul</a:t>
            </a:r>
            <a:r>
              <a:rPr lang="en-US" altLang="ja-JP" sz="2000" dirty="0"/>
              <a:t> </a:t>
            </a:r>
            <a:r>
              <a:rPr lang="en-US" altLang="ja-JP" sz="2000" dirty="0" err="1"/>
              <a:t>Khotimah</a:t>
            </a:r>
            <a:endParaRPr lang="en-US" altLang="ja-JP" sz="2000" dirty="0"/>
          </a:p>
          <a:p>
            <a:r>
              <a:rPr lang="en-US" altLang="ja-JP" sz="2000" dirty="0" err="1" smtClean="0"/>
              <a:t>Kuningan</a:t>
            </a:r>
            <a:r>
              <a:rPr lang="en-US" altLang="ja-JP" sz="2000" dirty="0" smtClean="0"/>
              <a:t>, </a:t>
            </a:r>
            <a:r>
              <a:rPr lang="en-US" altLang="ja-JP" sz="2000" dirty="0" err="1" smtClean="0"/>
              <a:t>Jawa</a:t>
            </a:r>
            <a:r>
              <a:rPr lang="en-US" altLang="ja-JP" sz="2000" dirty="0" smtClean="0"/>
              <a:t> Barat</a:t>
            </a:r>
            <a:endParaRPr lang="ja-JP" altLang="en-US" sz="2000" dirty="0"/>
          </a:p>
        </p:txBody>
      </p:sp>
      <p:sp>
        <p:nvSpPr>
          <p:cNvPr id="27" name="テキスト プレースホルダー 26"/>
          <p:cNvSpPr>
            <a:spLocks noGrp="1"/>
          </p:cNvSpPr>
          <p:nvPr>
            <p:ph type="body" sz="quarter" idx="25"/>
          </p:nvPr>
        </p:nvSpPr>
        <p:spPr>
          <a:xfrm>
            <a:off x="5625795" y="5961947"/>
            <a:ext cx="4385203" cy="720080"/>
          </a:xfrm>
        </p:spPr>
        <p:txBody>
          <a:bodyPr/>
          <a:lstStyle/>
          <a:p>
            <a:r>
              <a:rPr lang="en-US" altLang="ja-JP" dirty="0" smtClean="0"/>
              <a:t>23 Mei 2017</a:t>
            </a:r>
            <a:endParaRPr kumimoji="1" lang="ja-JP" altLang="en-US" dirty="0"/>
          </a:p>
        </p:txBody>
      </p:sp>
      <p:sp>
        <p:nvSpPr>
          <p:cNvPr id="28" name="テキスト プレースホルダー 27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altLang="ja-JP" dirty="0"/>
              <a:t>6</a:t>
            </a:r>
            <a:r>
              <a:rPr lang="en-US" altLang="ja-JP" dirty="0" smtClean="0"/>
              <a:t>7 Orang</a:t>
            </a:r>
            <a:endParaRPr kumimoji="1" lang="ja-JP" altLang="en-US" dirty="0"/>
          </a:p>
        </p:txBody>
      </p:sp>
      <p:sp>
        <p:nvSpPr>
          <p:cNvPr id="29" name="テキスト プレースホルダー 28"/>
          <p:cNvSpPr>
            <a:spLocks noGrp="1"/>
          </p:cNvSpPr>
          <p:nvPr>
            <p:ph type="body" sz="quarter" idx="27"/>
          </p:nvPr>
        </p:nvSpPr>
        <p:spPr>
          <a:xfrm>
            <a:off x="4773727" y="7581346"/>
            <a:ext cx="4548274" cy="1420869"/>
          </a:xfrm>
        </p:spPr>
        <p:txBody>
          <a:bodyPr/>
          <a:lstStyle/>
          <a:p>
            <a:r>
              <a:rPr lang="en-US" altLang="ja-JP" dirty="0"/>
              <a:t>SD Islam </a:t>
            </a:r>
            <a:r>
              <a:rPr lang="en-US" altLang="ja-JP" dirty="0" err="1"/>
              <a:t>Terpadu</a:t>
            </a:r>
            <a:r>
              <a:rPr lang="en-US" altLang="ja-JP" dirty="0"/>
              <a:t> Bias </a:t>
            </a:r>
            <a:r>
              <a:rPr lang="en-US" altLang="ja-JP" dirty="0" err="1"/>
              <a:t>Assalam</a:t>
            </a:r>
            <a:r>
              <a:rPr lang="ja-JP" altLang="en-US" dirty="0"/>
              <a:t> </a:t>
            </a:r>
            <a:r>
              <a:rPr lang="en-US" altLang="ja-JP" dirty="0" err="1"/>
              <a:t>Tegal</a:t>
            </a:r>
            <a:endParaRPr lang="en-US" altLang="ja-JP" dirty="0"/>
          </a:p>
          <a:p>
            <a:r>
              <a:rPr lang="en-US" altLang="ja-JP" dirty="0"/>
              <a:t>Jl. </a:t>
            </a:r>
            <a:r>
              <a:rPr lang="en-US" altLang="ja-JP" dirty="0" err="1"/>
              <a:t>Dadali</a:t>
            </a:r>
            <a:r>
              <a:rPr lang="en-US" altLang="ja-JP" dirty="0"/>
              <a:t> No.12, Kota </a:t>
            </a:r>
            <a:r>
              <a:rPr lang="en-US" altLang="ja-JP" dirty="0" err="1"/>
              <a:t>Tegal</a:t>
            </a:r>
            <a:r>
              <a:rPr lang="en-US" altLang="ja-JP" dirty="0"/>
              <a:t>,</a:t>
            </a:r>
          </a:p>
          <a:p>
            <a:r>
              <a:rPr lang="en-US" altLang="ja-JP" dirty="0"/>
              <a:t> </a:t>
            </a:r>
            <a:r>
              <a:rPr lang="en-US" altLang="ja-JP" dirty="0" err="1"/>
              <a:t>Jawa</a:t>
            </a:r>
            <a:r>
              <a:rPr lang="en-US" altLang="ja-JP" dirty="0"/>
              <a:t> Tengah</a:t>
            </a:r>
          </a:p>
          <a:p>
            <a:endParaRPr kumimoji="1" lang="ja-JP" altLang="en-US" dirty="0"/>
          </a:p>
        </p:txBody>
      </p:sp>
      <p:sp>
        <p:nvSpPr>
          <p:cNvPr id="30" name="テキスト プレースホルダー 29"/>
          <p:cNvSpPr>
            <a:spLocks noGrp="1"/>
          </p:cNvSpPr>
          <p:nvPr>
            <p:ph type="body" sz="quarter" idx="28"/>
          </p:nvPr>
        </p:nvSpPr>
        <p:spPr>
          <a:xfrm>
            <a:off x="10010997" y="4512972"/>
            <a:ext cx="2747059" cy="720080"/>
          </a:xfrm>
        </p:spPr>
        <p:txBody>
          <a:bodyPr/>
          <a:lstStyle/>
          <a:p>
            <a:r>
              <a:rPr kumimoji="1" lang="en-US" altLang="ja-JP" dirty="0" smtClean="0"/>
              <a:t>24 Mei  2017</a:t>
            </a:r>
            <a:endParaRPr kumimoji="1" lang="ja-JP" altLang="en-US" dirty="0"/>
          </a:p>
        </p:txBody>
      </p:sp>
      <p:sp>
        <p:nvSpPr>
          <p:cNvPr id="31" name="テキスト プレースホルダー 30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altLang="ja-JP" dirty="0" smtClean="0"/>
              <a:t>57 Orang</a:t>
            </a:r>
            <a:endParaRPr kumimoji="1" lang="ja-JP" altLang="en-US" dirty="0"/>
          </a:p>
        </p:txBody>
      </p:sp>
      <p:sp>
        <p:nvSpPr>
          <p:cNvPr id="32" name="テキスト プレースホルダー 31"/>
          <p:cNvSpPr>
            <a:spLocks noGrp="1"/>
          </p:cNvSpPr>
          <p:nvPr>
            <p:ph type="body" sz="quarter" idx="30"/>
          </p:nvPr>
        </p:nvSpPr>
        <p:spPr>
          <a:xfrm>
            <a:off x="8959127" y="2434249"/>
            <a:ext cx="4548274" cy="1881942"/>
          </a:xfrm>
        </p:spPr>
        <p:txBody>
          <a:bodyPr/>
          <a:lstStyle/>
          <a:p>
            <a:r>
              <a:rPr lang="en-US" altLang="ja-JP" dirty="0"/>
              <a:t>SMP ISLAM PLUS TUNAS BANGSA</a:t>
            </a:r>
          </a:p>
          <a:p>
            <a:r>
              <a:rPr lang="en-US" altLang="ja-JP" dirty="0" err="1"/>
              <a:t>Banjarnegara</a:t>
            </a:r>
            <a:endParaRPr lang="en-US" altLang="ja-JP" dirty="0"/>
          </a:p>
          <a:p>
            <a:r>
              <a:rPr lang="en-US" altLang="ja-JP" dirty="0" err="1"/>
              <a:t>Jawa</a:t>
            </a:r>
            <a:r>
              <a:rPr lang="en-US" altLang="ja-JP" dirty="0"/>
              <a:t> Tengah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33" name="テキスト プレースホルダー 32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altLang="ja-JP" dirty="0" smtClean="0"/>
              <a:t>9 </a:t>
            </a:r>
            <a:r>
              <a:rPr lang="en-US" altLang="ja-JP" dirty="0" err="1" smtClean="0"/>
              <a:t>Juli</a:t>
            </a:r>
            <a:r>
              <a:rPr lang="en-US" altLang="ja-JP" dirty="0" smtClean="0"/>
              <a:t> 2017</a:t>
            </a:r>
            <a:endParaRPr kumimoji="1" lang="ja-JP" altLang="en-US" dirty="0"/>
          </a:p>
        </p:txBody>
      </p:sp>
      <p:sp>
        <p:nvSpPr>
          <p:cNvPr id="34" name="テキスト プレースホルダー 33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altLang="ja-JP" dirty="0" smtClean="0"/>
              <a:t>42 Orang</a:t>
            </a:r>
            <a:endParaRPr kumimoji="1" lang="ja-JP" altLang="en-US" dirty="0"/>
          </a:p>
        </p:txBody>
      </p:sp>
      <p:sp>
        <p:nvSpPr>
          <p:cNvPr id="35" name="テキスト プレースホルダー 34"/>
          <p:cNvSpPr>
            <a:spLocks noGrp="1"/>
          </p:cNvSpPr>
          <p:nvPr>
            <p:ph type="body" sz="quarter" idx="33"/>
          </p:nvPr>
        </p:nvSpPr>
        <p:spPr>
          <a:xfrm>
            <a:off x="13163884" y="7581346"/>
            <a:ext cx="4548274" cy="1364771"/>
          </a:xfrm>
        </p:spPr>
        <p:txBody>
          <a:bodyPr/>
          <a:lstStyle/>
          <a:p>
            <a:r>
              <a:rPr kumimoji="1" lang="en-US" altLang="ja-JP" dirty="0" smtClean="0"/>
              <a:t>SMP IT PERMATA UMMAT</a:t>
            </a:r>
          </a:p>
          <a:p>
            <a:r>
              <a:rPr lang="en-US" altLang="ja-JP" dirty="0" smtClean="0"/>
              <a:t>Jl. </a:t>
            </a:r>
            <a:r>
              <a:rPr lang="en-US" altLang="ja-JP" dirty="0" err="1" smtClean="0"/>
              <a:t>Pangeran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Hidayatullah</a:t>
            </a:r>
            <a:r>
              <a:rPr lang="en-US" altLang="ja-JP" dirty="0" smtClean="0"/>
              <a:t>, No 44</a:t>
            </a:r>
          </a:p>
          <a:p>
            <a:r>
              <a:rPr kumimoji="1" lang="en-US" altLang="ja-JP" dirty="0" err="1" smtClean="0"/>
              <a:t>Trenggalek</a:t>
            </a:r>
            <a:r>
              <a:rPr kumimoji="1" lang="en-US" altLang="ja-JP" dirty="0" smtClean="0"/>
              <a:t>, </a:t>
            </a:r>
            <a:r>
              <a:rPr kumimoji="1" lang="en-US" altLang="ja-JP" dirty="0" err="1" smtClean="0"/>
              <a:t>Jawa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Timur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7</a:t>
            </a:fld>
            <a:endParaRPr lang="ja-JP" altLang="en-US"/>
          </a:p>
        </p:txBody>
      </p:sp>
      <p:sp>
        <p:nvSpPr>
          <p:cNvPr id="18" name="フッター プレースホルダー 36"/>
          <p:cNvSpPr>
            <a:spLocks noGrp="1"/>
          </p:cNvSpPr>
          <p:nvPr>
            <p:ph type="ftr" sz="quarter" idx="10"/>
          </p:nvPr>
        </p:nvSpPr>
        <p:spPr>
          <a:xfrm>
            <a:off x="9324741" y="9840546"/>
            <a:ext cx="9926727" cy="626600"/>
          </a:xfrm>
        </p:spPr>
        <p:txBody>
          <a:bodyPr/>
          <a:lstStyle/>
          <a:p>
            <a:r>
              <a:rPr lang="id-ID" altLang="ja-JP" sz="1800" dirty="0" smtClean="0"/>
              <a:t>Departemen Jaringan </a:t>
            </a:r>
            <a:r>
              <a:rPr lang="en-US" altLang="ja-JP" sz="1800" dirty="0"/>
              <a:t>J</a:t>
            </a:r>
            <a:r>
              <a:rPr lang="id-ID" altLang="ja-JP" sz="1800" dirty="0" smtClean="0"/>
              <a:t>ama’ah Shalahuddin 1438 H</a:t>
            </a:r>
            <a:endParaRPr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497860457"/>
      </p:ext>
    </p:extLst>
  </p:cSld>
  <p:clrMapOvr>
    <a:masterClrMapping/>
  </p:clrMapOvr>
  <p:transition spd="slow" advTm="13060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 smtClean="0">
                <a:solidFill>
                  <a:schemeClr val="bg1"/>
                </a:solidFill>
              </a:rPr>
              <a:t>Kegiatan</a:t>
            </a:r>
            <a:r>
              <a:rPr kumimoji="1" lang="en-US" altLang="ja-JP" dirty="0" smtClean="0"/>
              <a:t> </a:t>
            </a:r>
            <a:r>
              <a:rPr lang="en-US" altLang="ja-JP" dirty="0" err="1" smtClean="0">
                <a:solidFill>
                  <a:schemeClr val="accent1"/>
                </a:solidFill>
                <a:latin typeface="Route 159 Bold" pitchFamily="50" charset="0"/>
              </a:rPr>
              <a:t>Penyambutan</a:t>
            </a:r>
            <a:endParaRPr kumimoji="1" lang="ja-JP" altLang="en-US" dirty="0">
              <a:solidFill>
                <a:schemeClr val="accent1"/>
              </a:solidFill>
              <a:latin typeface="Route 159 Bold" pitchFamily="50" charset="0"/>
            </a:endParaRPr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sz="quarter" idx="13"/>
          </p:nvPr>
        </p:nvSpPr>
        <p:spPr>
          <a:xfrm>
            <a:off x="5290734" y="1500968"/>
            <a:ext cx="14329592" cy="504056"/>
          </a:xfrm>
        </p:spPr>
        <p:txBody>
          <a:bodyPr>
            <a:noAutofit/>
          </a:bodyPr>
          <a:lstStyle/>
          <a:p>
            <a:r>
              <a:rPr lang="en-US" altLang="ja-JP" sz="3200" dirty="0" err="1" smtClean="0">
                <a:solidFill>
                  <a:schemeClr val="tx1"/>
                </a:solidFill>
              </a:rPr>
              <a:t>Penyambutan</a:t>
            </a:r>
            <a:r>
              <a:rPr lang="en-US" altLang="ja-JP" sz="3200" dirty="0" smtClean="0"/>
              <a:t> </a:t>
            </a:r>
            <a:r>
              <a:rPr lang="en-US" altLang="ja-JP" sz="3200" dirty="0" err="1" smtClean="0">
                <a:solidFill>
                  <a:schemeClr val="tx1"/>
                </a:solidFill>
              </a:rPr>
              <a:t>Tamu</a:t>
            </a:r>
            <a:r>
              <a:rPr lang="en-US" altLang="ja-JP" sz="3200" dirty="0" smtClean="0">
                <a:solidFill>
                  <a:srgbClr val="00B0F0"/>
                </a:solidFill>
              </a:rPr>
              <a:t> ROHIS</a:t>
            </a:r>
            <a:endParaRPr kumimoji="1" lang="ja-JP" altLang="en-US" sz="3200" dirty="0">
              <a:solidFill>
                <a:srgbClr val="00B0F0"/>
              </a:solidFill>
            </a:endParaRPr>
          </a:p>
        </p:txBody>
      </p:sp>
      <p:sp>
        <p:nvSpPr>
          <p:cNvPr id="24" name="テキスト プレースホルダー 23"/>
          <p:cNvSpPr>
            <a:spLocks noGrp="1"/>
          </p:cNvSpPr>
          <p:nvPr>
            <p:ph type="body" sz="quarter" idx="20"/>
          </p:nvPr>
        </p:nvSpPr>
        <p:spPr>
          <a:xfrm>
            <a:off x="1656175" y="4534744"/>
            <a:ext cx="3117552" cy="720080"/>
          </a:xfrm>
        </p:spPr>
        <p:txBody>
          <a:bodyPr/>
          <a:lstStyle/>
          <a:p>
            <a:r>
              <a:rPr lang="en-US" altLang="ja-JP" dirty="0" smtClean="0"/>
              <a:t>29 </a:t>
            </a:r>
            <a:r>
              <a:rPr lang="en-US" altLang="ja-JP" dirty="0" err="1" smtClean="0"/>
              <a:t>Juli</a:t>
            </a:r>
            <a:r>
              <a:rPr lang="en-US" altLang="ja-JP" dirty="0" smtClean="0"/>
              <a:t> 2017</a:t>
            </a:r>
            <a:endParaRPr kumimoji="1" lang="ja-JP" altLang="en-US" dirty="0"/>
          </a:p>
        </p:txBody>
      </p:sp>
      <p:sp>
        <p:nvSpPr>
          <p:cNvPr id="25" name="テキスト プレースホルダー 2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altLang="ja-JP" dirty="0"/>
              <a:t>3</a:t>
            </a:r>
            <a:r>
              <a:rPr lang="en-US" altLang="ja-JP" dirty="0" smtClean="0"/>
              <a:t>6 Orang</a:t>
            </a:r>
            <a:endParaRPr kumimoji="1" lang="ja-JP" altLang="en-US" dirty="0"/>
          </a:p>
        </p:txBody>
      </p:sp>
      <p:sp>
        <p:nvSpPr>
          <p:cNvPr id="26" name="テキスト プレースホルダー 25"/>
          <p:cNvSpPr>
            <a:spLocks noGrp="1"/>
          </p:cNvSpPr>
          <p:nvPr>
            <p:ph type="body" sz="quarter" idx="24"/>
          </p:nvPr>
        </p:nvSpPr>
        <p:spPr>
          <a:xfrm>
            <a:off x="225453" y="1516603"/>
            <a:ext cx="4548274" cy="2335972"/>
          </a:xfrm>
        </p:spPr>
        <p:txBody>
          <a:bodyPr/>
          <a:lstStyle/>
          <a:p>
            <a:r>
              <a:rPr lang="en-US" altLang="ja-JP" sz="2000" dirty="0" smtClean="0"/>
              <a:t>SMA </a:t>
            </a:r>
            <a:r>
              <a:rPr lang="en-US" altLang="ja-JP" sz="2000" dirty="0" err="1" smtClean="0"/>
              <a:t>Negeri</a:t>
            </a:r>
            <a:r>
              <a:rPr lang="en-US" altLang="ja-JP" sz="2000" dirty="0" smtClean="0"/>
              <a:t> 1 </a:t>
            </a:r>
            <a:r>
              <a:rPr lang="en-US" altLang="ja-JP" sz="2000" dirty="0" err="1" smtClean="0"/>
              <a:t>Banjar</a:t>
            </a:r>
            <a:r>
              <a:rPr lang="en-US" altLang="ja-JP" sz="2000" dirty="0" smtClean="0"/>
              <a:t> </a:t>
            </a:r>
          </a:p>
          <a:p>
            <a:r>
              <a:rPr lang="en-US" altLang="ja-JP" sz="2000" dirty="0" smtClean="0"/>
              <a:t>Jl.KH </a:t>
            </a:r>
            <a:r>
              <a:rPr lang="en-US" altLang="ja-JP" sz="2000" dirty="0" err="1" smtClean="0"/>
              <a:t>Mustofa</a:t>
            </a:r>
            <a:r>
              <a:rPr lang="en-US" altLang="ja-JP" sz="2000" dirty="0" smtClean="0"/>
              <a:t>, No 1. </a:t>
            </a:r>
            <a:r>
              <a:rPr lang="en-US" altLang="ja-JP" sz="2000" dirty="0" err="1" smtClean="0"/>
              <a:t>Pintu</a:t>
            </a:r>
            <a:r>
              <a:rPr lang="en-US" altLang="ja-JP" sz="2000" dirty="0" smtClean="0"/>
              <a:t> </a:t>
            </a:r>
            <a:r>
              <a:rPr lang="en-US" altLang="ja-JP" sz="2000" dirty="0" err="1" smtClean="0"/>
              <a:t>Singa</a:t>
            </a:r>
            <a:endParaRPr lang="en-US" altLang="ja-JP" sz="2000" dirty="0" smtClean="0"/>
          </a:p>
          <a:p>
            <a:r>
              <a:rPr lang="en-US" altLang="ja-JP" sz="2000" dirty="0" err="1" smtClean="0"/>
              <a:t>Banjar</a:t>
            </a:r>
            <a:r>
              <a:rPr lang="en-US" altLang="ja-JP" sz="2000" dirty="0" smtClean="0"/>
              <a:t>, </a:t>
            </a:r>
            <a:r>
              <a:rPr lang="en-US" altLang="ja-JP" sz="2000" dirty="0" err="1" smtClean="0"/>
              <a:t>Jawa</a:t>
            </a:r>
            <a:r>
              <a:rPr lang="en-US" altLang="ja-JP" sz="2000" dirty="0" smtClean="0"/>
              <a:t> Tengah</a:t>
            </a:r>
            <a:endParaRPr lang="ja-JP" altLang="en-US" sz="2000" dirty="0"/>
          </a:p>
        </p:txBody>
      </p:sp>
      <p:sp>
        <p:nvSpPr>
          <p:cNvPr id="33" name="テキスト プレースホルダー 32"/>
          <p:cNvSpPr>
            <a:spLocks noGrp="1"/>
          </p:cNvSpPr>
          <p:nvPr>
            <p:ph type="body" sz="quarter" idx="31"/>
          </p:nvPr>
        </p:nvSpPr>
        <p:spPr>
          <a:xfrm>
            <a:off x="14215754" y="5961947"/>
            <a:ext cx="2935415" cy="720080"/>
          </a:xfrm>
        </p:spPr>
        <p:txBody>
          <a:bodyPr/>
          <a:lstStyle/>
          <a:p>
            <a:r>
              <a:rPr lang="en-US" altLang="ja-JP" dirty="0" smtClean="0"/>
              <a:t>5 </a:t>
            </a:r>
            <a:r>
              <a:rPr lang="en-US" altLang="ja-JP" dirty="0" err="1" smtClean="0"/>
              <a:t>Februari</a:t>
            </a:r>
            <a:r>
              <a:rPr lang="en-US" altLang="ja-JP" dirty="0" smtClean="0"/>
              <a:t> 2017</a:t>
            </a:r>
            <a:endParaRPr kumimoji="1" lang="ja-JP" altLang="en-US" dirty="0"/>
          </a:p>
        </p:txBody>
      </p:sp>
      <p:sp>
        <p:nvSpPr>
          <p:cNvPr id="34" name="テキスト プレースホルダー 33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altLang="ja-JP" dirty="0" smtClean="0"/>
              <a:t>30 Orang</a:t>
            </a:r>
            <a:endParaRPr kumimoji="1" lang="ja-JP" altLang="en-US" dirty="0"/>
          </a:p>
        </p:txBody>
      </p:sp>
      <p:sp>
        <p:nvSpPr>
          <p:cNvPr id="35" name="テキスト プレースホルダー 34"/>
          <p:cNvSpPr>
            <a:spLocks noGrp="1"/>
          </p:cNvSpPr>
          <p:nvPr>
            <p:ph type="body" sz="quarter" idx="33"/>
          </p:nvPr>
        </p:nvSpPr>
        <p:spPr>
          <a:xfrm>
            <a:off x="13163884" y="7581346"/>
            <a:ext cx="4548274" cy="1364771"/>
          </a:xfrm>
        </p:spPr>
        <p:txBody>
          <a:bodyPr/>
          <a:lstStyle/>
          <a:p>
            <a:r>
              <a:rPr lang="en-US" altLang="ja-JP" dirty="0" smtClean="0"/>
              <a:t>SMA </a:t>
            </a:r>
            <a:r>
              <a:rPr lang="en-US" altLang="ja-JP" dirty="0" err="1" smtClean="0"/>
              <a:t>Negeri</a:t>
            </a:r>
            <a:r>
              <a:rPr lang="en-US" altLang="ja-JP" dirty="0" smtClean="0"/>
              <a:t> 1 </a:t>
            </a:r>
            <a:r>
              <a:rPr lang="en-US" altLang="ja-JP" dirty="0" err="1" smtClean="0"/>
              <a:t>Badegan</a:t>
            </a:r>
            <a:endParaRPr lang="en-US" altLang="ja-JP" dirty="0" smtClean="0"/>
          </a:p>
          <a:p>
            <a:r>
              <a:rPr lang="en-US" altLang="ja-JP" dirty="0" smtClean="0"/>
              <a:t>Jl. Ki </a:t>
            </a:r>
            <a:r>
              <a:rPr lang="en-US" altLang="ja-JP" dirty="0" err="1" smtClean="0"/>
              <a:t>Ageng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Punuk</a:t>
            </a:r>
            <a:r>
              <a:rPr lang="en-US" altLang="ja-JP" dirty="0" smtClean="0"/>
              <a:t>, No 02 </a:t>
            </a:r>
            <a:r>
              <a:rPr lang="en-US" altLang="ja-JP" dirty="0" err="1" smtClean="0"/>
              <a:t>Badegan</a:t>
            </a:r>
            <a:endParaRPr lang="en-US" altLang="ja-JP" dirty="0"/>
          </a:p>
          <a:p>
            <a:r>
              <a:rPr kumimoji="1" lang="en-US" altLang="ja-JP" dirty="0" err="1" smtClean="0"/>
              <a:t>Ponorogo</a:t>
            </a:r>
            <a:r>
              <a:rPr kumimoji="1" lang="en-US" altLang="ja-JP" dirty="0" smtClean="0"/>
              <a:t>, </a:t>
            </a:r>
            <a:r>
              <a:rPr kumimoji="1" lang="en-US" altLang="ja-JP" dirty="0" err="1" smtClean="0"/>
              <a:t>Jawa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Timur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8</a:t>
            </a:fld>
            <a:endParaRPr lang="ja-JP" altLang="en-US"/>
          </a:p>
        </p:txBody>
      </p:sp>
      <p:sp>
        <p:nvSpPr>
          <p:cNvPr id="18" name="フッター プレースホルダー 36"/>
          <p:cNvSpPr>
            <a:spLocks noGrp="1"/>
          </p:cNvSpPr>
          <p:nvPr>
            <p:ph type="ftr" sz="quarter" idx="10"/>
          </p:nvPr>
        </p:nvSpPr>
        <p:spPr>
          <a:xfrm>
            <a:off x="9324741" y="9840546"/>
            <a:ext cx="9926727" cy="626600"/>
          </a:xfrm>
        </p:spPr>
        <p:txBody>
          <a:bodyPr/>
          <a:lstStyle/>
          <a:p>
            <a:r>
              <a:rPr lang="id-ID" altLang="ja-JP" sz="1800" dirty="0" smtClean="0"/>
              <a:t>Departemen Jaringan </a:t>
            </a:r>
            <a:r>
              <a:rPr lang="en-US" altLang="ja-JP" sz="1800" dirty="0" smtClean="0"/>
              <a:t>J</a:t>
            </a:r>
            <a:r>
              <a:rPr lang="id-ID" altLang="ja-JP" sz="1800" dirty="0" smtClean="0"/>
              <a:t>ama’ah Shalahuddin 1438 H</a:t>
            </a:r>
            <a:endParaRPr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135319188"/>
      </p:ext>
    </p:extLst>
  </p:cSld>
  <p:clrMapOvr>
    <a:masterClrMapping/>
  </p:clrMapOvr>
  <p:transition spd="slow" advTm="13060">
    <p:cover/>
  </p:transition>
  <p:timing>
    <p:tnLst>
      <p:par>
        <p:cTn id="1" dur="indefinite" restart="never" nodeType="tmRoot"/>
      </p:par>
    </p:tnLst>
    <p:bldLst>
      <p:bldP spid="2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5" b="1935"/>
          <a:stretch>
            <a:fillRect/>
          </a:stretch>
        </p:blipFill>
        <p:spPr/>
      </p:pic>
      <p:pic>
        <p:nvPicPr>
          <p:cNvPr id="16" name="Picture Placeholder 15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3" r="20753"/>
          <a:stretch>
            <a:fillRect/>
          </a:stretch>
        </p:blipFill>
        <p:spPr/>
      </p:pic>
      <p:sp>
        <p:nvSpPr>
          <p:cNvPr id="55" name="スライド番号プレースホルダー 5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9</a:t>
            </a:fld>
            <a:endParaRPr lang="ja-JP" altLang="en-US"/>
          </a:p>
        </p:txBody>
      </p:sp>
      <p:sp>
        <p:nvSpPr>
          <p:cNvPr id="24" name="テキスト プレースホルダー 23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altLang="ja-JP" sz="4800" dirty="0" smtClean="0"/>
              <a:t>TEMPAT</a:t>
            </a:r>
            <a:endParaRPr kumimoji="1" lang="ja-JP" altLang="en-US" sz="4800" dirty="0"/>
          </a:p>
        </p:txBody>
      </p:sp>
      <p:sp>
        <p:nvSpPr>
          <p:cNvPr id="25" name="テキスト プレースホルダー 24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 algn="ctr"/>
            <a:r>
              <a:rPr kumimoji="1" lang="hy-AM" altLang="ja-JP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endParaRPr kumimoji="1" lang="ja-JP" altLang="en-US" sz="9600" dirty="0"/>
          </a:p>
        </p:txBody>
      </p:sp>
      <p:sp>
        <p:nvSpPr>
          <p:cNvPr id="26" name="テキスト プレースホルダー 25"/>
          <p:cNvSpPr>
            <a:spLocks noGrp="1"/>
          </p:cNvSpPr>
          <p:nvPr>
            <p:ph type="body" sz="quarter" idx="24"/>
          </p:nvPr>
        </p:nvSpPr>
        <p:spPr>
          <a:xfrm>
            <a:off x="3734702" y="1281205"/>
            <a:ext cx="3538537" cy="598397"/>
          </a:xfrm>
        </p:spPr>
        <p:txBody>
          <a:bodyPr/>
          <a:lstStyle/>
          <a:p>
            <a:r>
              <a:rPr lang="en-US" altLang="ja-JP" sz="4400" dirty="0" smtClean="0"/>
              <a:t>MATERI</a:t>
            </a:r>
            <a:endParaRPr lang="ja-JP" altLang="en-US" sz="4400" dirty="0"/>
          </a:p>
        </p:txBody>
      </p:sp>
      <p:sp>
        <p:nvSpPr>
          <p:cNvPr id="27" name="テキスト プレースホルダー 26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pPr algn="ctr"/>
            <a:r>
              <a:rPr lang="hy-AM" altLang="ja-JP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endParaRPr kumimoji="1" lang="ja-JP" altLang="en-US" sz="9600" dirty="0"/>
          </a:p>
        </p:txBody>
      </p:sp>
      <p:sp>
        <p:nvSpPr>
          <p:cNvPr id="28" name="テキスト プレースホルダー 27"/>
          <p:cNvSpPr>
            <a:spLocks noGrp="1"/>
          </p:cNvSpPr>
          <p:nvPr>
            <p:ph type="body" sz="quarter" idx="26"/>
          </p:nvPr>
        </p:nvSpPr>
        <p:spPr>
          <a:xfrm>
            <a:off x="11129829" y="1196981"/>
            <a:ext cx="3538537" cy="598397"/>
          </a:xfrm>
        </p:spPr>
        <p:txBody>
          <a:bodyPr/>
          <a:lstStyle/>
          <a:p>
            <a:r>
              <a:rPr kumimoji="1" lang="en-US" altLang="ja-JP" sz="4800" dirty="0" smtClean="0"/>
              <a:t>PLAKAT</a:t>
            </a:r>
            <a:endParaRPr kumimoji="1" lang="ja-JP" altLang="en-US" sz="4800" dirty="0"/>
          </a:p>
        </p:txBody>
      </p:sp>
      <p:sp>
        <p:nvSpPr>
          <p:cNvPr id="29" name="テキスト プレースホルダー 28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pPr algn="ctr"/>
            <a:r>
              <a:rPr lang="hy-AM" altLang="ja-JP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endParaRPr lang="ja-JP" altLang="en-US" sz="9600" dirty="0"/>
          </a:p>
        </p:txBody>
      </p:sp>
      <p:sp>
        <p:nvSpPr>
          <p:cNvPr id="30" name="テキスト プレースホルダー 29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altLang="ja-JP" sz="4000" dirty="0" smtClean="0"/>
              <a:t>KONSUMSI</a:t>
            </a:r>
            <a:endParaRPr kumimoji="1" lang="ja-JP" altLang="en-US" sz="4000" dirty="0"/>
          </a:p>
        </p:txBody>
      </p:sp>
      <p:sp>
        <p:nvSpPr>
          <p:cNvPr id="31" name="テキスト プレースホルダー 30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algn="ctr"/>
            <a:r>
              <a:rPr lang="hy-AM" altLang="ja-JP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endParaRPr lang="ja-JP" altLang="en-US" sz="9600" dirty="0"/>
          </a:p>
        </p:txBody>
      </p:sp>
      <p:sp>
        <p:nvSpPr>
          <p:cNvPr id="32" name="テキスト プレースホルダー 31"/>
          <p:cNvSpPr>
            <a:spLocks noGrp="1"/>
          </p:cNvSpPr>
          <p:nvPr>
            <p:ph type="body" sz="quarter" idx="30"/>
          </p:nvPr>
        </p:nvSpPr>
        <p:spPr>
          <a:xfrm>
            <a:off x="14668366" y="5908321"/>
            <a:ext cx="3538537" cy="1145713"/>
          </a:xfrm>
        </p:spPr>
        <p:txBody>
          <a:bodyPr/>
          <a:lstStyle/>
          <a:p>
            <a:r>
              <a:rPr lang="en-US" altLang="ja-JP" dirty="0" err="1" smtClean="0"/>
              <a:t>Dokumentasi</a:t>
            </a:r>
            <a:r>
              <a:rPr lang="en-US" altLang="ja-JP" dirty="0" smtClean="0"/>
              <a:t> &amp; Press release </a:t>
            </a:r>
          </a:p>
          <a:p>
            <a:endParaRPr kumimoji="1" lang="ja-JP" altLang="en-US" dirty="0"/>
          </a:p>
        </p:txBody>
      </p:sp>
      <p:sp>
        <p:nvSpPr>
          <p:cNvPr id="33" name="テキスト プレースホルダー 32"/>
          <p:cNvSpPr>
            <a:spLocks noGrp="1"/>
          </p:cNvSpPr>
          <p:nvPr>
            <p:ph type="body" sz="quarter" idx="31"/>
          </p:nvPr>
        </p:nvSpPr>
        <p:spPr>
          <a:xfrm>
            <a:off x="14840558" y="7054034"/>
            <a:ext cx="3182561" cy="1920109"/>
          </a:xfrm>
        </p:spPr>
        <p:txBody>
          <a:bodyPr/>
          <a:lstStyle/>
          <a:p>
            <a:pPr algn="ctr"/>
            <a:r>
              <a:rPr lang="hy-AM" altLang="ja-JP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endParaRPr lang="ja-JP" altLang="en-US" sz="9600" dirty="0"/>
          </a:p>
          <a:p>
            <a:pPr algn="ctr"/>
            <a:endParaRPr kumimoji="1" lang="ja-JP" altLang="en-US" sz="9600" dirty="0"/>
          </a:p>
        </p:txBody>
      </p:sp>
      <p:sp>
        <p:nvSpPr>
          <p:cNvPr id="2" name="図プレースホルダー 1"/>
          <p:cNvSpPr>
            <a:spLocks noGrp="1"/>
          </p:cNvSpPr>
          <p:nvPr>
            <p:ph type="pic" sz="quarter" idx="32"/>
          </p:nvPr>
        </p:nvSpPr>
        <p:spPr/>
      </p:sp>
      <p:sp>
        <p:nvSpPr>
          <p:cNvPr id="3" name="図プレースホルダー 2"/>
          <p:cNvSpPr>
            <a:spLocks noGrp="1"/>
          </p:cNvSpPr>
          <p:nvPr>
            <p:ph type="pic" sz="quarter" idx="33"/>
          </p:nvPr>
        </p:nvSpPr>
        <p:spPr/>
      </p:sp>
      <p:sp>
        <p:nvSpPr>
          <p:cNvPr id="4" name="図プレースホルダー 3"/>
          <p:cNvSpPr>
            <a:spLocks noGrp="1"/>
          </p:cNvSpPr>
          <p:nvPr>
            <p:ph type="pic" sz="quarter" idx="34"/>
          </p:nvPr>
        </p:nvSpPr>
        <p:spPr/>
      </p:sp>
      <p:sp>
        <p:nvSpPr>
          <p:cNvPr id="5" name="図プレースホルダー 4"/>
          <p:cNvSpPr>
            <a:spLocks noGrp="1"/>
          </p:cNvSpPr>
          <p:nvPr>
            <p:ph type="pic" sz="quarter" idx="35"/>
          </p:nvPr>
        </p:nvSpPr>
        <p:spPr/>
      </p:sp>
      <p:sp>
        <p:nvSpPr>
          <p:cNvPr id="6" name="図プレースホルダー 5"/>
          <p:cNvSpPr>
            <a:spLocks noGrp="1"/>
          </p:cNvSpPr>
          <p:nvPr>
            <p:ph type="pic" sz="quarter" idx="36"/>
          </p:nvPr>
        </p:nvSpPr>
        <p:spPr/>
      </p:sp>
      <p:pic>
        <p:nvPicPr>
          <p:cNvPr id="37" name="Picture Placeholder 36"/>
          <p:cNvPicPr>
            <a:picLocks noGrp="1" noChangeAspect="1"/>
          </p:cNvPicPr>
          <p:nvPr>
            <p:ph type="pic" sz="quarter" idx="1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4" r="4404"/>
          <a:stretch>
            <a:fillRect/>
          </a:stretch>
        </p:blipFill>
        <p:spPr>
          <a:xfrm>
            <a:off x="8451850" y="4822825"/>
            <a:ext cx="1166813" cy="1279525"/>
          </a:xfrm>
        </p:spPr>
      </p:pic>
      <p:pic>
        <p:nvPicPr>
          <p:cNvPr id="34" name="Picture Placeholder 33"/>
          <p:cNvPicPr>
            <a:picLocks noGrp="1" noChangeAspect="1"/>
          </p:cNvPicPr>
          <p:nvPr>
            <p:ph type="pic" sz="quarter" idx="1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3" r="9383"/>
          <a:stretch>
            <a:fillRect/>
          </a:stretch>
        </p:blipFill>
        <p:spPr>
          <a:xfrm>
            <a:off x="4782576" y="116311"/>
            <a:ext cx="1408113" cy="13985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Picture Placeholder 37"/>
          <p:cNvPicPr>
            <a:picLocks noGrp="1" noChangeAspect="1"/>
          </p:cNvPicPr>
          <p:nvPr>
            <p:ph type="pic" sz="quarter" idx="1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6" r="20756"/>
          <a:stretch>
            <a:fillRect/>
          </a:stretch>
        </p:blipFill>
        <p:spPr/>
      </p:pic>
      <p:pic>
        <p:nvPicPr>
          <p:cNvPr id="43" name="Picture Placeholder 42"/>
          <p:cNvPicPr>
            <a:picLocks noGrp="1" noChangeAspect="1"/>
          </p:cNvPicPr>
          <p:nvPr>
            <p:ph type="pic" sz="quarter" idx="16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4" r="11004"/>
          <a:stretch>
            <a:fillRect/>
          </a:stretch>
        </p:blipFill>
        <p:spPr/>
      </p:pic>
      <p:pic>
        <p:nvPicPr>
          <p:cNvPr id="53" name="Picture Placeholder 52"/>
          <p:cNvPicPr>
            <a:picLocks noGrp="1" noChangeAspect="1"/>
          </p:cNvPicPr>
          <p:nvPr>
            <p:ph type="pic" sz="quarter" idx="2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0" b="8870"/>
          <a:stretch>
            <a:fillRect/>
          </a:stretch>
        </p:blipFill>
        <p:spPr>
          <a:xfrm>
            <a:off x="11825288" y="246064"/>
            <a:ext cx="1447367" cy="11905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8" name="Picture Placeholder 57"/>
          <p:cNvPicPr>
            <a:picLocks noGrp="1" noChangeAspect="1"/>
          </p:cNvPicPr>
          <p:nvPr>
            <p:ph type="pic" sz="quarter" idx="17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6" b="1566"/>
          <a:stretch>
            <a:fillRect/>
          </a:stretch>
        </p:blipFill>
        <p:spPr>
          <a:xfrm>
            <a:off x="1061588" y="4834444"/>
            <a:ext cx="1742303" cy="12679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0" name="Picture Placeholder 59"/>
          <p:cNvPicPr>
            <a:picLocks noGrp="1" noChangeAspect="1"/>
          </p:cNvPicPr>
          <p:nvPr>
            <p:ph type="pic" sz="quarter" idx="20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4" r="18774"/>
          <a:stretch>
            <a:fillRect/>
          </a:stretch>
        </p:blipFill>
        <p:spPr>
          <a:xfrm>
            <a:off x="16052800" y="5122863"/>
            <a:ext cx="877455" cy="999114"/>
          </a:xfrm>
        </p:spPr>
      </p:pic>
      <p:pic>
        <p:nvPicPr>
          <p:cNvPr id="62" name="Picture Placeholder 61"/>
          <p:cNvPicPr>
            <a:picLocks noGrp="1" noChangeAspect="1"/>
          </p:cNvPicPr>
          <p:nvPr>
            <p:ph type="pic" sz="quarter" idx="12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3" r="20753"/>
          <a:stretch>
            <a:fillRect/>
          </a:stretch>
        </p:blipFill>
        <p:spPr/>
      </p:pic>
      <p:sp>
        <p:nvSpPr>
          <p:cNvPr id="63" name="タイトル 21"/>
          <p:cNvSpPr txBox="1">
            <a:spLocks/>
          </p:cNvSpPr>
          <p:nvPr/>
        </p:nvSpPr>
        <p:spPr>
          <a:xfrm>
            <a:off x="6369285" y="9304624"/>
            <a:ext cx="16437799" cy="1203151"/>
          </a:xfrm>
          <a:prstGeom prst="rect">
            <a:avLst/>
          </a:prstGeom>
        </p:spPr>
        <p:txBody>
          <a:bodyPr/>
          <a:lstStyle>
            <a:lvl1pPr algn="l" defTabSz="1632753" rtl="0" eaLnBrk="1" latinLnBrk="0" hangingPunct="1">
              <a:spcBef>
                <a:spcPct val="0"/>
              </a:spcBef>
              <a:buNone/>
              <a:defRPr kumimoji="1" sz="6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dirty="0" err="1" smtClean="0">
                <a:solidFill>
                  <a:schemeClr val="tx1"/>
                </a:solidFill>
                <a:latin typeface="Route 159 Bold" pitchFamily="50" charset="0"/>
              </a:rPr>
              <a:t>Indikator</a:t>
            </a:r>
            <a:r>
              <a:rPr lang="en-US" altLang="ja-JP" sz="5400" dirty="0" smtClean="0">
                <a:solidFill>
                  <a:schemeClr val="accent1"/>
                </a:solidFill>
                <a:latin typeface="Route 159 Bold" pitchFamily="50" charset="0"/>
              </a:rPr>
              <a:t> </a:t>
            </a:r>
            <a:r>
              <a:rPr lang="en-US" altLang="ja-JP" sz="5400" dirty="0" err="1" smtClean="0">
                <a:solidFill>
                  <a:schemeClr val="accent1"/>
                </a:solidFill>
                <a:latin typeface="Route 159 Bold" pitchFamily="50" charset="0"/>
              </a:rPr>
              <a:t>Keberhasilan</a:t>
            </a:r>
            <a:endParaRPr lang="ja-JP" altLang="en-US" sz="5400" dirty="0">
              <a:solidFill>
                <a:schemeClr val="accent1"/>
              </a:solidFill>
              <a:latin typeface="Route 159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674393"/>
      </p:ext>
    </p:extLst>
  </p:cSld>
  <p:clrMapOvr>
    <a:masterClrMapping/>
  </p:clrMapOvr>
  <p:transition spd="slow" advTm="8951">
    <p:cover/>
  </p:transition>
  <p:timing>
    <p:tnLst>
      <p:par>
        <p:cTn id="1" dur="indefinite" restart="never" nodeType="tmRoot"/>
      </p:par>
    </p:tnLst>
    <p:bldLst>
      <p:bldP spid="24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10</a:t>
            </a:fld>
            <a:endParaRPr lang="ja-JP" altLang="en-US"/>
          </a:p>
        </p:txBody>
      </p:sp>
      <p:sp>
        <p:nvSpPr>
          <p:cNvPr id="7" name="タイトル 6"/>
          <p:cNvSpPr>
            <a:spLocks noGrp="1"/>
          </p:cNvSpPr>
          <p:nvPr>
            <p:ph type="title"/>
          </p:nvPr>
        </p:nvSpPr>
        <p:spPr>
          <a:xfrm>
            <a:off x="9579548" y="2397743"/>
            <a:ext cx="7777111" cy="3098659"/>
          </a:xfrm>
        </p:spPr>
        <p:txBody>
          <a:bodyPr/>
          <a:lstStyle/>
          <a:p>
            <a:r>
              <a:rPr lang="en-US" altLang="ja-JP" dirty="0" err="1" smtClean="0"/>
              <a:t>Kegiatan</a:t>
            </a:r>
            <a:r>
              <a:rPr lang="en-US" altLang="ja-JP" dirty="0" smtClean="0"/>
              <a:t> </a:t>
            </a:r>
            <a:r>
              <a:rPr lang="en-US" altLang="ja-JP" dirty="0" err="1" smtClean="0">
                <a:solidFill>
                  <a:srgbClr val="0070C0"/>
                </a:solidFill>
              </a:rPr>
              <a:t>Komunikasi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altLang="ja-JP" sz="4400" dirty="0" err="1" smtClean="0">
                <a:solidFill>
                  <a:schemeClr val="tx1"/>
                </a:solidFill>
              </a:rPr>
              <a:t>Komunikasi</a:t>
            </a:r>
            <a:r>
              <a:rPr lang="en-US" altLang="ja-JP" sz="4400" dirty="0" smtClean="0">
                <a:solidFill>
                  <a:schemeClr val="tx1"/>
                </a:solidFill>
              </a:rPr>
              <a:t> </a:t>
            </a:r>
            <a:r>
              <a:rPr lang="en-US" altLang="ja-JP" sz="4400" dirty="0" err="1" smtClean="0">
                <a:solidFill>
                  <a:schemeClr val="tx1"/>
                </a:solidFill>
              </a:rPr>
              <a:t>dalam</a:t>
            </a:r>
            <a:r>
              <a:rPr lang="en-US" altLang="ja-JP" sz="4400" dirty="0" smtClean="0">
                <a:solidFill>
                  <a:schemeClr val="tx1"/>
                </a:solidFill>
              </a:rPr>
              <a:t> </a:t>
            </a:r>
            <a:r>
              <a:rPr lang="en-US" altLang="ja-JP" sz="4400" dirty="0" err="1" smtClean="0">
                <a:solidFill>
                  <a:schemeClr val="tx1"/>
                </a:solidFill>
              </a:rPr>
              <a:t>rangka</a:t>
            </a:r>
            <a:r>
              <a:rPr lang="en-US" altLang="ja-JP" sz="4400" dirty="0" smtClean="0">
                <a:solidFill>
                  <a:schemeClr val="tx1"/>
                </a:solidFill>
              </a:rPr>
              <a:t> </a:t>
            </a:r>
            <a:r>
              <a:rPr lang="en-US" altLang="ja-JP" sz="4400" dirty="0" err="1" smtClean="0">
                <a:solidFill>
                  <a:schemeClr val="tx1"/>
                </a:solidFill>
              </a:rPr>
              <a:t>mencari</a:t>
            </a:r>
            <a:r>
              <a:rPr lang="en-US" altLang="ja-JP" sz="4400" dirty="0" smtClean="0">
                <a:solidFill>
                  <a:schemeClr val="tx1"/>
                </a:solidFill>
              </a:rPr>
              <a:t> </a:t>
            </a:r>
            <a:r>
              <a:rPr lang="en-US" altLang="ja-JP" sz="4400" dirty="0" err="1" smtClean="0">
                <a:solidFill>
                  <a:schemeClr val="tx1"/>
                </a:solidFill>
              </a:rPr>
              <a:t>donatur</a:t>
            </a:r>
            <a:r>
              <a:rPr lang="en-US" altLang="ja-JP" sz="4400" dirty="0" smtClean="0">
                <a:solidFill>
                  <a:schemeClr val="tx1"/>
                </a:solidFill>
              </a:rPr>
              <a:t> </a:t>
            </a:r>
            <a:r>
              <a:rPr lang="en-US" altLang="ja-JP" sz="4400" dirty="0" err="1">
                <a:solidFill>
                  <a:schemeClr val="tx1"/>
                </a:solidFill>
              </a:rPr>
              <a:t>u</a:t>
            </a:r>
            <a:r>
              <a:rPr lang="en-US" altLang="ja-JP" sz="4400" dirty="0" err="1" smtClean="0">
                <a:solidFill>
                  <a:schemeClr val="tx1"/>
                </a:solidFill>
              </a:rPr>
              <a:t>ntuk</a:t>
            </a:r>
            <a:r>
              <a:rPr lang="en-US" altLang="ja-JP" sz="4400" dirty="0" smtClean="0">
                <a:solidFill>
                  <a:schemeClr val="tx1"/>
                </a:solidFill>
              </a:rPr>
              <a:t> program </a:t>
            </a:r>
            <a:r>
              <a:rPr lang="en-US" altLang="ja-JP" sz="4400" dirty="0" err="1" smtClean="0">
                <a:solidFill>
                  <a:schemeClr val="tx1"/>
                </a:solidFill>
              </a:rPr>
              <a:t>Dompet</a:t>
            </a:r>
            <a:r>
              <a:rPr lang="en-US" altLang="ja-JP" sz="4400" dirty="0" smtClean="0">
                <a:solidFill>
                  <a:schemeClr val="tx1"/>
                </a:solidFill>
              </a:rPr>
              <a:t> </a:t>
            </a:r>
            <a:r>
              <a:rPr lang="en-US" altLang="ja-JP" sz="4400" dirty="0" err="1" smtClean="0">
                <a:solidFill>
                  <a:schemeClr val="tx1"/>
                </a:solidFill>
              </a:rPr>
              <a:t>Shalahuddin</a:t>
            </a:r>
            <a:endParaRPr kumimoji="1" lang="ja-JP" altLang="en-US" sz="4400" dirty="0">
              <a:solidFill>
                <a:schemeClr val="tx1"/>
              </a:solidFill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" r="3790"/>
          <a:stretch>
            <a:fillRect/>
          </a:stretch>
        </p:blipFill>
        <p:spPr/>
      </p:pic>
      <p:pic>
        <p:nvPicPr>
          <p:cNvPr id="8" name="Picture Placeholder 7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7" b="10147"/>
          <a:stretch>
            <a:fillRect/>
          </a:stretch>
        </p:blipFill>
        <p:spPr/>
      </p:pic>
      <p:sp>
        <p:nvSpPr>
          <p:cNvPr id="11" name="フッター プレースホルダー 36"/>
          <p:cNvSpPr>
            <a:spLocks noGrp="1"/>
          </p:cNvSpPr>
          <p:nvPr>
            <p:ph type="ftr" sz="quarter" idx="10"/>
          </p:nvPr>
        </p:nvSpPr>
        <p:spPr>
          <a:xfrm>
            <a:off x="9324741" y="9840546"/>
            <a:ext cx="9926727" cy="626600"/>
          </a:xfrm>
        </p:spPr>
        <p:txBody>
          <a:bodyPr/>
          <a:lstStyle/>
          <a:p>
            <a:r>
              <a:rPr lang="id-ID" altLang="ja-JP" sz="1800" dirty="0" smtClean="0"/>
              <a:t>Departemen Jaringan </a:t>
            </a:r>
            <a:r>
              <a:rPr lang="en-US" altLang="ja-JP" sz="1800" dirty="0" smtClean="0"/>
              <a:t>J</a:t>
            </a:r>
            <a:r>
              <a:rPr lang="id-ID" altLang="ja-JP" sz="1800" dirty="0" smtClean="0"/>
              <a:t>ama’ah Shalahuddin 1438 H</a:t>
            </a:r>
            <a:endParaRPr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382025316"/>
      </p:ext>
    </p:extLst>
  </p:cSld>
  <p:clrMapOvr>
    <a:masterClrMapping/>
  </p:clrMapOvr>
  <p:transition spd="slow" advTm="4854">
    <p:cover/>
  </p:transition>
  <p:timing>
    <p:tnLst>
      <p:par>
        <p:cTn id="1" dur="indefinite" restart="never" nodeType="tmRoot"/>
      </p:par>
    </p:tnLst>
    <p:bldLst>
      <p:bldP spid="7" grpId="0"/>
      <p:bldP spid="1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11</a:t>
            </a:fld>
            <a:endParaRPr lang="ja-JP" altLang="en-US"/>
          </a:p>
        </p:txBody>
      </p:sp>
      <p:sp>
        <p:nvSpPr>
          <p:cNvPr id="8" name="タイトル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>
                <a:solidFill>
                  <a:srgbClr val="0070C0"/>
                </a:solidFill>
              </a:rPr>
              <a:t>INDIKATOR </a:t>
            </a:r>
            <a:r>
              <a:rPr kumimoji="1" lang="en-US" altLang="ja-JP" dirty="0" smtClean="0">
                <a:solidFill>
                  <a:schemeClr val="tx1"/>
                </a:solidFill>
              </a:rPr>
              <a:t>KEBERHASILAN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kumimoji="1" lang="en-US" altLang="ja-JP" dirty="0" err="1" smtClean="0">
                <a:solidFill>
                  <a:schemeClr val="tx1"/>
                </a:solidFill>
              </a:rPr>
              <a:t>Penerapan</a:t>
            </a:r>
            <a:r>
              <a:rPr kumimoji="1" lang="en-US" altLang="ja-JP" dirty="0" smtClean="0">
                <a:solidFill>
                  <a:schemeClr val="tx1"/>
                </a:solidFill>
              </a:rPr>
              <a:t> </a:t>
            </a:r>
            <a:r>
              <a:rPr kumimoji="1" lang="en-US" altLang="ja-JP" dirty="0" err="1" smtClean="0">
                <a:solidFill>
                  <a:schemeClr val="tx1"/>
                </a:solidFill>
              </a:rPr>
              <a:t>etika</a:t>
            </a:r>
            <a:r>
              <a:rPr kumimoji="1" lang="en-US" altLang="ja-JP" dirty="0" smtClean="0">
                <a:solidFill>
                  <a:schemeClr val="tx1"/>
                </a:solidFill>
              </a:rPr>
              <a:t> </a:t>
            </a:r>
            <a:r>
              <a:rPr kumimoji="1" lang="en-US" altLang="ja-JP" dirty="0" err="1" smtClean="0">
                <a:solidFill>
                  <a:schemeClr val="tx1"/>
                </a:solidFill>
              </a:rPr>
              <a:t>komunikasi</a:t>
            </a:r>
            <a:r>
              <a:rPr kumimoji="1" lang="en-US" altLang="ja-JP" dirty="0" smtClean="0">
                <a:solidFill>
                  <a:schemeClr val="tx1"/>
                </a:solidFill>
              </a:rPr>
              <a:t> yang </a:t>
            </a:r>
            <a:r>
              <a:rPr kumimoji="1" lang="en-US" altLang="ja-JP" dirty="0" err="1" smtClean="0">
                <a:solidFill>
                  <a:schemeClr val="tx1"/>
                </a:solidFill>
              </a:rPr>
              <a:t>baik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r>
              <a:rPr kumimoji="1" lang="en-US" altLang="ja-JP" dirty="0" smtClean="0">
                <a:solidFill>
                  <a:schemeClr val="tx1"/>
                </a:solidFill>
              </a:rPr>
              <a:t> </a:t>
            </a:r>
            <a:r>
              <a:rPr kumimoji="1" lang="en-US" altLang="ja-JP" dirty="0" err="1" smtClean="0">
                <a:solidFill>
                  <a:schemeClr val="tx1"/>
                </a:solidFill>
              </a:rPr>
              <a:t>khususnya</a:t>
            </a:r>
            <a:r>
              <a:rPr kumimoji="1" lang="en-US" altLang="ja-JP" dirty="0" smtClean="0">
                <a:solidFill>
                  <a:schemeClr val="tx1"/>
                </a:solidFill>
              </a:rPr>
              <a:t> </a:t>
            </a:r>
            <a:r>
              <a:rPr kumimoji="1" lang="en-US" altLang="ja-JP" dirty="0" err="1" smtClean="0">
                <a:solidFill>
                  <a:schemeClr val="tx1"/>
                </a:solidFill>
              </a:rPr>
              <a:t>melalui</a:t>
            </a:r>
            <a:r>
              <a:rPr kumimoji="1" lang="en-US" altLang="ja-JP" dirty="0" smtClean="0">
                <a:solidFill>
                  <a:schemeClr val="tx1"/>
                </a:solidFill>
              </a:rPr>
              <a:t> media yang </a:t>
            </a:r>
            <a:r>
              <a:rPr kumimoji="1" lang="en-US" altLang="ja-JP" dirty="0" err="1" smtClean="0">
                <a:solidFill>
                  <a:schemeClr val="tx1"/>
                </a:solidFill>
              </a:rPr>
              <a:t>digunakan</a:t>
            </a:r>
            <a:r>
              <a:rPr kumimoji="1" lang="en-US" altLang="ja-JP" dirty="0" smtClean="0">
                <a:solidFill>
                  <a:schemeClr val="tx1"/>
                </a:solidFill>
              </a:rPr>
              <a:t>.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20"/>
          </p:nvPr>
        </p:nvSpPr>
        <p:spPr>
          <a:xfrm>
            <a:off x="828164" y="1239564"/>
            <a:ext cx="4210864" cy="1166727"/>
          </a:xfrm>
        </p:spPr>
        <p:txBody>
          <a:bodyPr/>
          <a:lstStyle/>
          <a:p>
            <a:r>
              <a:rPr kumimoji="1" lang="en-US" altLang="ja-JP" dirty="0" err="1" smtClean="0"/>
              <a:t>Do’a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dan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Ucapan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Terima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kasih</a:t>
            </a: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23"/>
          </p:nvPr>
        </p:nvSpPr>
        <p:spPr>
          <a:xfrm>
            <a:off x="783769" y="2320809"/>
            <a:ext cx="4259915" cy="1089973"/>
          </a:xfrm>
        </p:spPr>
        <p:txBody>
          <a:bodyPr/>
          <a:lstStyle/>
          <a:p>
            <a:r>
              <a:rPr kumimoji="1" lang="en-US" altLang="ja-JP" dirty="0" err="1" smtClean="0"/>
              <a:t>Jangan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lupa</a:t>
            </a:r>
            <a:r>
              <a:rPr kumimoji="1" lang="en-US" altLang="ja-JP" dirty="0" smtClean="0"/>
              <a:t> agar </a:t>
            </a:r>
            <a:r>
              <a:rPr kumimoji="1" lang="en-US" altLang="ja-JP" dirty="0" err="1" smtClean="0"/>
              <a:t>senantiasa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mengucapkan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do’a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dan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harapan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anda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serta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ucapan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terima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kasih</a:t>
            </a:r>
            <a:endParaRPr kumimoji="1" lang="ja-JP" altLang="en-US" dirty="0"/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r>
              <a:rPr kumimoji="1" lang="en-US" altLang="ja-JP" dirty="0" err="1" smtClean="0"/>
              <a:t>Penggunaan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Bahasa</a:t>
            </a:r>
            <a:endParaRPr kumimoji="1" lang="ja-JP" altLang="en-US" dirty="0"/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r>
              <a:rPr kumimoji="1" lang="en-US" altLang="ja-JP" dirty="0" err="1" smtClean="0"/>
              <a:t>Gunakan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bahasa</a:t>
            </a:r>
            <a:r>
              <a:rPr kumimoji="1" lang="en-US" altLang="ja-JP" dirty="0" smtClean="0"/>
              <a:t> yang </a:t>
            </a:r>
            <a:r>
              <a:rPr kumimoji="1" lang="en-US" altLang="ja-JP" dirty="0" err="1" smtClean="0"/>
              <a:t>benar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dan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santun</a:t>
            </a:r>
            <a:r>
              <a:rPr lang="en-US" altLang="ja-JP" dirty="0" smtClean="0"/>
              <a:t>.</a:t>
            </a:r>
            <a:endParaRPr kumimoji="1" lang="ja-JP" altLang="en-US" dirty="0"/>
          </a:p>
        </p:txBody>
      </p:sp>
      <p:pic>
        <p:nvPicPr>
          <p:cNvPr id="29" name="図プレースホルダー 28"/>
          <p:cNvPicPr>
            <a:picLocks noGrp="1" noChangeAspect="1"/>
          </p:cNvPicPr>
          <p:nvPr>
            <p:ph type="pic" sz="quarter" idx="4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1" r="16211"/>
          <a:stretch>
            <a:fillRect/>
          </a:stretch>
        </p:blipFill>
        <p:spPr/>
      </p:pic>
      <p:sp>
        <p:nvSpPr>
          <p:cNvPr id="18" name="テキスト プレースホルダー 17"/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rPr lang="en-US" altLang="ja-JP" dirty="0" err="1" smtClean="0"/>
              <a:t>Komunikasi</a:t>
            </a:r>
            <a:endParaRPr kumimoji="1" lang="ja-JP" altLang="en-US" dirty="0"/>
          </a:p>
        </p:txBody>
      </p:sp>
      <p:sp>
        <p:nvSpPr>
          <p:cNvPr id="19" name="テキスト プレースホルダー 18"/>
          <p:cNvSpPr>
            <a:spLocks noGrp="1"/>
          </p:cNvSpPr>
          <p:nvPr>
            <p:ph type="body" sz="quarter" idx="48"/>
          </p:nvPr>
        </p:nvSpPr>
        <p:spPr>
          <a:xfrm>
            <a:off x="13287829" y="2231736"/>
            <a:ext cx="4259915" cy="1107810"/>
          </a:xfrm>
        </p:spPr>
        <p:txBody>
          <a:bodyPr/>
          <a:lstStyle/>
          <a:p>
            <a:pPr algn="just"/>
            <a:r>
              <a:rPr kumimoji="1" lang="en-US" altLang="ja-JP" dirty="0" err="1" smtClean="0"/>
              <a:t>Komunikasi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tidak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selalu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dilakukan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pada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saat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anda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membutuhkan</a:t>
            </a:r>
            <a:r>
              <a:rPr kumimoji="1" lang="en-US" altLang="ja-JP" dirty="0" smtClean="0"/>
              <a:t> orang lain.</a:t>
            </a:r>
            <a:endParaRPr kumimoji="1" lang="ja-JP" altLang="en-US" dirty="0"/>
          </a:p>
        </p:txBody>
      </p:sp>
      <p:sp>
        <p:nvSpPr>
          <p:cNvPr id="21" name="テキスト プレースホルダー 20"/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r>
              <a:rPr lang="en-US" altLang="ja-JP" dirty="0" err="1" smtClean="0"/>
              <a:t>Waktu</a:t>
            </a:r>
            <a:endParaRPr kumimoji="1" lang="ja-JP" altLang="en-US" dirty="0"/>
          </a:p>
        </p:txBody>
      </p:sp>
      <p:sp>
        <p:nvSpPr>
          <p:cNvPr id="22" name="テキスト プレースホルダー 21"/>
          <p:cNvSpPr>
            <a:spLocks noGrp="1"/>
          </p:cNvSpPr>
          <p:nvPr>
            <p:ph type="body" sz="quarter" idx="51"/>
          </p:nvPr>
        </p:nvSpPr>
        <p:spPr>
          <a:xfrm>
            <a:off x="13287829" y="4492336"/>
            <a:ext cx="4259915" cy="1104181"/>
          </a:xfrm>
        </p:spPr>
        <p:txBody>
          <a:bodyPr/>
          <a:lstStyle/>
          <a:p>
            <a:pPr algn="just"/>
            <a:r>
              <a:rPr lang="en-US" altLang="ja-JP" dirty="0" err="1" smtClean="0"/>
              <a:t>Memberikan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balasan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secepat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mungkin</a:t>
            </a:r>
            <a:r>
              <a:rPr lang="en-US" altLang="ja-JP" dirty="0" smtClean="0"/>
              <a:t>, </a:t>
            </a:r>
            <a:r>
              <a:rPr lang="en-US" altLang="ja-JP" dirty="0" err="1" smtClean="0"/>
              <a:t>sehingga</a:t>
            </a:r>
            <a:r>
              <a:rPr lang="en-US" altLang="ja-JP" dirty="0" smtClean="0"/>
              <a:t> orang yang </a:t>
            </a:r>
            <a:r>
              <a:rPr lang="en-US" altLang="ja-JP" dirty="0" err="1" smtClean="0"/>
              <a:t>dihubungi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merasa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bahwa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ia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dihargai</a:t>
            </a:r>
            <a:r>
              <a:rPr lang="en-US" altLang="ja-JP" dirty="0" smtClean="0"/>
              <a:t>.</a:t>
            </a:r>
            <a:endParaRPr kumimoji="1" lang="ja-JP" altLang="en-US" dirty="0"/>
          </a:p>
        </p:txBody>
      </p:sp>
      <p:pic>
        <p:nvPicPr>
          <p:cNvPr id="31" name="図プレースホルダー 30"/>
          <p:cNvPicPr>
            <a:picLocks noGrp="1" noChangeAspect="1"/>
          </p:cNvPicPr>
          <p:nvPr>
            <p:ph type="pic"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1" r="16211"/>
          <a:stretch>
            <a:fillRect/>
          </a:stretch>
        </p:blipFill>
        <p:spPr/>
      </p:pic>
      <p:pic>
        <p:nvPicPr>
          <p:cNvPr id="6" name="Picture Placeholder 5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6" b="14286"/>
          <a:stretch>
            <a:fillRect/>
          </a:stretch>
        </p:blipFill>
        <p:spPr/>
      </p:pic>
      <p:pic>
        <p:nvPicPr>
          <p:cNvPr id="9" name="Picture Placeholder 8"/>
          <p:cNvPicPr>
            <a:picLocks noGrp="1" noChangeAspect="1"/>
          </p:cNvPicPr>
          <p:nvPr>
            <p:ph type="pic" sz="quarter" idx="49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6" b="5516"/>
          <a:stretch>
            <a:fillRect/>
          </a:stretch>
        </p:blipFill>
        <p:spPr>
          <a:xfrm>
            <a:off x="11921445" y="4167622"/>
            <a:ext cx="1122362" cy="998537"/>
          </a:xfrm>
        </p:spPr>
      </p:pic>
      <p:pic>
        <p:nvPicPr>
          <p:cNvPr id="14" name="Picture Placeholder 13"/>
          <p:cNvPicPr>
            <a:picLocks noGrp="1" noChangeAspect="1"/>
          </p:cNvPicPr>
          <p:nvPr>
            <p:ph type="pic" sz="quarter" idx="4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4" r="16514"/>
          <a:stretch>
            <a:fillRect/>
          </a:stretch>
        </p:blipFill>
        <p:spPr>
          <a:xfrm>
            <a:off x="5248604" y="4016315"/>
            <a:ext cx="1320364" cy="12322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フッター プレースホルダー 36"/>
          <p:cNvSpPr>
            <a:spLocks noGrp="1"/>
          </p:cNvSpPr>
          <p:nvPr>
            <p:ph type="ftr" sz="quarter" idx="10"/>
          </p:nvPr>
        </p:nvSpPr>
        <p:spPr>
          <a:xfrm>
            <a:off x="9673084" y="9806946"/>
            <a:ext cx="9926727" cy="626600"/>
          </a:xfrm>
        </p:spPr>
        <p:txBody>
          <a:bodyPr/>
          <a:lstStyle/>
          <a:p>
            <a:r>
              <a:rPr lang="id-ID" altLang="ja-JP" sz="1800" dirty="0" smtClean="0"/>
              <a:t>Departemen Jaringan </a:t>
            </a:r>
            <a:r>
              <a:rPr lang="en-US" altLang="ja-JP" sz="1800" dirty="0" smtClean="0"/>
              <a:t>J</a:t>
            </a:r>
            <a:r>
              <a:rPr lang="id-ID" altLang="ja-JP" sz="1800" dirty="0" smtClean="0"/>
              <a:t>ama’ah Shalahuddin 1438 H</a:t>
            </a:r>
            <a:endParaRPr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199555111"/>
      </p:ext>
    </p:extLst>
  </p:cSld>
  <p:clrMapOvr>
    <a:masterClrMapping/>
  </p:clrMapOvr>
  <p:transition spd="slow" advTm="8235">
    <p:cover/>
  </p:transition>
  <p:timing>
    <p:tnLst>
      <p:par>
        <p:cTn id="1" dur="indefinite" restart="never" nodeType="tmRoot"/>
      </p:par>
    </p:tnLst>
    <p:bldLst>
      <p:bldP spid="8" grpId="0"/>
      <p:bldP spid="1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 smtClean="0">
                <a:solidFill>
                  <a:srgbClr val="0070C0"/>
                </a:solidFill>
              </a:rPr>
              <a:t>Dokumentasi</a:t>
            </a:r>
            <a:r>
              <a:rPr lang="en-US" altLang="ja-JP" dirty="0" smtClean="0">
                <a:solidFill>
                  <a:schemeClr val="tx1"/>
                </a:solidFill>
              </a:rPr>
              <a:t> </a:t>
            </a:r>
            <a:r>
              <a:rPr lang="en-US" altLang="ja-JP" dirty="0" err="1" smtClean="0">
                <a:solidFill>
                  <a:schemeClr val="tx1"/>
                </a:solidFill>
              </a:rPr>
              <a:t>Kegiatan</a:t>
            </a:r>
            <a:r>
              <a:rPr lang="en-US" altLang="ja-JP" dirty="0" smtClean="0">
                <a:solidFill>
                  <a:schemeClr val="tx1"/>
                </a:solidFill>
              </a:rPr>
              <a:t> </a:t>
            </a:r>
            <a:r>
              <a:rPr lang="en-US" altLang="ja-JP" dirty="0" err="1" smtClean="0">
                <a:solidFill>
                  <a:srgbClr val="0070C0"/>
                </a:solidFill>
              </a:rPr>
              <a:t>Komunikasi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sp>
        <p:nvSpPr>
          <p:cNvPr id="33" name="テキスト プレースホルダー 3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altLang="ja-JP" dirty="0" err="1" smtClean="0"/>
              <a:t>Khusus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Kajasha</a:t>
            </a:r>
            <a:endParaRPr kumimoji="1" lang="ja-JP" alt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0" b="20000"/>
          <a:stretch>
            <a:fillRect/>
          </a:stretch>
        </p:blipFill>
        <p:spPr/>
      </p:pic>
      <p:pic>
        <p:nvPicPr>
          <p:cNvPr id="13" name="Picture Placeholder 12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0" b="20000"/>
          <a:stretch>
            <a:fillRect/>
          </a:stretch>
        </p:blipFill>
        <p:spPr/>
      </p:pic>
      <p:pic>
        <p:nvPicPr>
          <p:cNvPr id="14" name="Picture Placeholder 13"/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0" b="20000"/>
          <a:stretch>
            <a:fillRect/>
          </a:stretch>
        </p:blipFill>
        <p:spPr/>
      </p:pic>
      <p:pic>
        <p:nvPicPr>
          <p:cNvPr id="15" name="Picture Placeholder 14"/>
          <p:cNvPicPr>
            <a:picLocks noGrp="1" noChangeAspect="1"/>
          </p:cNvPicPr>
          <p:nvPr>
            <p:ph type="pic" sz="quarter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87" b="19987"/>
          <a:stretch>
            <a:fillRect/>
          </a:stretch>
        </p:blipFill>
        <p:spPr/>
      </p:pic>
      <p:pic>
        <p:nvPicPr>
          <p:cNvPr id="16" name="Picture Placeholder 15"/>
          <p:cNvPicPr>
            <a:picLocks noGrp="1" noChangeAspect="1"/>
          </p:cNvPicPr>
          <p:nvPr>
            <p:ph type="pic" sz="quarter" idx="16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0" b="20000"/>
          <a:stretch>
            <a:fillRect/>
          </a:stretch>
        </p:blipFill>
        <p:spPr/>
      </p:pic>
      <p:pic>
        <p:nvPicPr>
          <p:cNvPr id="21" name="Picture Placeholder 20"/>
          <p:cNvPicPr>
            <a:picLocks noGrp="1" noChangeAspect="1"/>
          </p:cNvPicPr>
          <p:nvPr>
            <p:ph type="pic" sz="quarter" idx="2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13" b="20013"/>
          <a:stretch>
            <a:fillRect/>
          </a:stretch>
        </p:blipFill>
        <p:spPr/>
      </p:pic>
      <p:pic>
        <p:nvPicPr>
          <p:cNvPr id="20" name="Picture Placeholder 19"/>
          <p:cNvPicPr>
            <a:picLocks noGrp="1" noChangeAspect="1"/>
          </p:cNvPicPr>
          <p:nvPr>
            <p:ph type="pic" sz="quarter" idx="20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13" b="20013"/>
          <a:stretch>
            <a:fillRect/>
          </a:stretch>
        </p:blipFill>
        <p:spPr/>
      </p:pic>
      <p:pic>
        <p:nvPicPr>
          <p:cNvPr id="19" name="Picture Placeholder 18"/>
          <p:cNvPicPr>
            <a:picLocks noGrp="1" noChangeAspect="1"/>
          </p:cNvPicPr>
          <p:nvPr>
            <p:ph type="pic" sz="quarter" idx="19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0" b="20000"/>
          <a:stretch>
            <a:fillRect/>
          </a:stretch>
        </p:blipFill>
        <p:spPr/>
      </p:pic>
      <p:pic>
        <p:nvPicPr>
          <p:cNvPr id="18" name="Picture Placeholder 17"/>
          <p:cNvPicPr>
            <a:picLocks noGrp="1" noChangeAspect="1"/>
          </p:cNvPicPr>
          <p:nvPr>
            <p:ph type="pic" sz="quarter" idx="18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0" b="20000"/>
          <a:stretch>
            <a:fillRect/>
          </a:stretch>
        </p:blipFill>
        <p:spPr/>
      </p:pic>
      <p:pic>
        <p:nvPicPr>
          <p:cNvPr id="17" name="Picture Placeholder 16"/>
          <p:cNvPicPr>
            <a:picLocks noGrp="1" noChangeAspect="1"/>
          </p:cNvPicPr>
          <p:nvPr>
            <p:ph type="pic" sz="quarter" idx="17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0" b="200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27998726"/>
      </p:ext>
    </p:extLst>
  </p:cSld>
  <p:clrMapOvr>
    <a:masterClrMapping/>
  </p:clrMapOvr>
  <p:transition spd="slow" advTm="5987">
    <p:cover/>
  </p:transition>
  <p:timing>
    <p:tnLst>
      <p:par>
        <p:cTn id="1" dur="indefinite" restart="never" nodeType="tmRoot"/>
      </p:par>
    </p:tnLst>
    <p:bldLst>
      <p:bldP spid="22" grpId="0"/>
      <p:bldP spid="3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直線コネクタ 49"/>
          <p:cNvCxnSpPr/>
          <p:nvPr/>
        </p:nvCxnSpPr>
        <p:spPr>
          <a:xfrm>
            <a:off x="1872336" y="3822031"/>
            <a:ext cx="150368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スライド番号プレースホルダー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13</a:t>
            </a:fld>
            <a:endParaRPr lang="ja-JP" altLang="en-US"/>
          </a:p>
        </p:txBody>
      </p:sp>
      <p:grpSp>
        <p:nvGrpSpPr>
          <p:cNvPr id="6" name="グループ化 5"/>
          <p:cNvGrpSpPr/>
          <p:nvPr/>
        </p:nvGrpSpPr>
        <p:grpSpPr>
          <a:xfrm>
            <a:off x="2447778" y="435429"/>
            <a:ext cx="2222696" cy="5525384"/>
            <a:chOff x="2447778" y="2869809"/>
            <a:chExt cx="2222696" cy="2273691"/>
          </a:xfrm>
        </p:grpSpPr>
        <p:sp>
          <p:nvSpPr>
            <p:cNvPr id="4" name="直角三角形 3"/>
            <p:cNvSpPr/>
            <p:nvPr/>
          </p:nvSpPr>
          <p:spPr>
            <a:xfrm>
              <a:off x="3559126" y="2869809"/>
              <a:ext cx="1111348" cy="2273691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>
              <a:off x="2447778" y="2869809"/>
              <a:ext cx="1111348" cy="2273691"/>
            </a:xfrm>
            <a:prstGeom prst="rt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" name="グループ化 6"/>
          <p:cNvGrpSpPr/>
          <p:nvPr/>
        </p:nvGrpSpPr>
        <p:grpSpPr>
          <a:xfrm>
            <a:off x="4784891" y="2093800"/>
            <a:ext cx="1960548" cy="3867010"/>
            <a:chOff x="2447778" y="2869809"/>
            <a:chExt cx="2222696" cy="2273691"/>
          </a:xfrm>
        </p:grpSpPr>
        <p:sp>
          <p:nvSpPr>
            <p:cNvPr id="8" name="直角三角形 7"/>
            <p:cNvSpPr/>
            <p:nvPr/>
          </p:nvSpPr>
          <p:spPr>
            <a:xfrm>
              <a:off x="3559126" y="2869809"/>
              <a:ext cx="1111348" cy="2273691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直角三角形 8"/>
            <p:cNvSpPr/>
            <p:nvPr/>
          </p:nvSpPr>
          <p:spPr>
            <a:xfrm flipH="1">
              <a:off x="2447778" y="2869809"/>
              <a:ext cx="1111348" cy="2273691"/>
            </a:xfrm>
            <a:prstGeom prst="rt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0" name="グループ化 9"/>
          <p:cNvGrpSpPr/>
          <p:nvPr/>
        </p:nvGrpSpPr>
        <p:grpSpPr>
          <a:xfrm>
            <a:off x="6683552" y="4123527"/>
            <a:ext cx="2450104" cy="1837285"/>
            <a:chOff x="2447778" y="2869809"/>
            <a:chExt cx="2222696" cy="2273691"/>
          </a:xfrm>
        </p:grpSpPr>
        <p:sp>
          <p:nvSpPr>
            <p:cNvPr id="11" name="直角三角形 10"/>
            <p:cNvSpPr/>
            <p:nvPr/>
          </p:nvSpPr>
          <p:spPr>
            <a:xfrm>
              <a:off x="3559126" y="2869809"/>
              <a:ext cx="1111348" cy="2273691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直角三角形 11"/>
            <p:cNvSpPr/>
            <p:nvPr/>
          </p:nvSpPr>
          <p:spPr>
            <a:xfrm flipH="1">
              <a:off x="2447778" y="2869809"/>
              <a:ext cx="1111348" cy="2273691"/>
            </a:xfrm>
            <a:prstGeom prst="rt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" name="グループ化 12"/>
          <p:cNvGrpSpPr/>
          <p:nvPr/>
        </p:nvGrpSpPr>
        <p:grpSpPr>
          <a:xfrm>
            <a:off x="9344700" y="4696907"/>
            <a:ext cx="1432699" cy="1263905"/>
            <a:chOff x="2447778" y="2869809"/>
            <a:chExt cx="2222696" cy="2273691"/>
          </a:xfrm>
        </p:grpSpPr>
        <p:sp>
          <p:nvSpPr>
            <p:cNvPr id="14" name="直角三角形 13"/>
            <p:cNvSpPr/>
            <p:nvPr/>
          </p:nvSpPr>
          <p:spPr>
            <a:xfrm>
              <a:off x="3559126" y="2869809"/>
              <a:ext cx="1111348" cy="2273691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直角三角形 14"/>
            <p:cNvSpPr/>
            <p:nvPr/>
          </p:nvSpPr>
          <p:spPr>
            <a:xfrm flipH="1">
              <a:off x="2447778" y="2869809"/>
              <a:ext cx="1111348" cy="2273691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" name="グループ化 15"/>
          <p:cNvGrpSpPr/>
          <p:nvPr/>
        </p:nvGrpSpPr>
        <p:grpSpPr>
          <a:xfrm>
            <a:off x="11263467" y="5175329"/>
            <a:ext cx="1958335" cy="785482"/>
            <a:chOff x="2447778" y="2869809"/>
            <a:chExt cx="2222696" cy="2273691"/>
          </a:xfrm>
        </p:grpSpPr>
        <p:sp>
          <p:nvSpPr>
            <p:cNvPr id="17" name="直角三角形 16"/>
            <p:cNvSpPr/>
            <p:nvPr/>
          </p:nvSpPr>
          <p:spPr>
            <a:xfrm>
              <a:off x="3559126" y="2869809"/>
              <a:ext cx="1111348" cy="2273691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直角三角形 17"/>
            <p:cNvSpPr/>
            <p:nvPr/>
          </p:nvSpPr>
          <p:spPr>
            <a:xfrm flipH="1">
              <a:off x="2447778" y="2869809"/>
              <a:ext cx="1111348" cy="2273691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" name="グループ化 18"/>
          <p:cNvGrpSpPr/>
          <p:nvPr/>
        </p:nvGrpSpPr>
        <p:grpSpPr>
          <a:xfrm>
            <a:off x="13511106" y="5550263"/>
            <a:ext cx="1219906" cy="413843"/>
            <a:chOff x="2447778" y="2869809"/>
            <a:chExt cx="2222696" cy="2273691"/>
          </a:xfrm>
          <a:solidFill>
            <a:srgbClr val="002060"/>
          </a:solidFill>
        </p:grpSpPr>
        <p:sp>
          <p:nvSpPr>
            <p:cNvPr id="20" name="直角三角形 19"/>
            <p:cNvSpPr/>
            <p:nvPr/>
          </p:nvSpPr>
          <p:spPr>
            <a:xfrm>
              <a:off x="3559126" y="2869809"/>
              <a:ext cx="1111348" cy="2273691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直角三角形 20"/>
            <p:cNvSpPr/>
            <p:nvPr/>
          </p:nvSpPr>
          <p:spPr>
            <a:xfrm flipH="1">
              <a:off x="2447778" y="2869809"/>
              <a:ext cx="1111348" cy="2273691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8" name="テキスト ボックス 27"/>
          <p:cNvSpPr txBox="1"/>
          <p:nvPr/>
        </p:nvSpPr>
        <p:spPr>
          <a:xfrm>
            <a:off x="2795692" y="6046172"/>
            <a:ext cx="1273105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ja-JP" sz="20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Route 159 SemiBold" pitchFamily="50" charset="0"/>
              </a:rPr>
              <a:t>Kajasha</a:t>
            </a:r>
            <a:endParaRPr kumimoji="1" lang="ja-JP" altLang="en-US" sz="2000" dirty="0">
              <a:solidFill>
                <a:schemeClr val="accent1">
                  <a:lumMod val="40000"/>
                  <a:lumOff val="60000"/>
                </a:schemeClr>
              </a:solidFill>
              <a:latin typeface="Route 159 SemiBold" pitchFamily="50" charset="0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7449624" y="6093028"/>
            <a:ext cx="116089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kumimoji="1" lang="en-US" altLang="ja-JP" sz="1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Route 159 SemiBold" pitchFamily="50" charset="0"/>
              </a:rPr>
              <a:t>C.A UGM</a:t>
            </a:r>
            <a:endParaRPr kumimoji="1" lang="ja-JP" altLang="en-US" sz="1800" dirty="0">
              <a:solidFill>
                <a:schemeClr val="accent2">
                  <a:lumMod val="40000"/>
                  <a:lumOff val="60000"/>
                </a:schemeClr>
              </a:solidFill>
              <a:latin typeface="Route 159 SemiBold" pitchFamily="50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518827" y="6101871"/>
            <a:ext cx="2361544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kumimoji="1" lang="en-US" altLang="ja-JP" sz="2000" dirty="0" err="1" smtClean="0">
                <a:solidFill>
                  <a:schemeClr val="accent3">
                    <a:lumMod val="40000"/>
                    <a:lumOff val="60000"/>
                  </a:schemeClr>
                </a:solidFill>
                <a:latin typeface="Route 159 SemiBold" pitchFamily="50" charset="0"/>
              </a:rPr>
              <a:t>Tokoh</a:t>
            </a:r>
            <a:r>
              <a:rPr kumimoji="1" lang="en-US" altLang="ja-JP" sz="20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Route 159 SemiBold" pitchFamily="50" charset="0"/>
              </a:rPr>
              <a:t> </a:t>
            </a:r>
            <a:r>
              <a:rPr kumimoji="1" lang="en-US" altLang="ja-JP" sz="2000" dirty="0" err="1" smtClean="0">
                <a:solidFill>
                  <a:schemeClr val="accent3">
                    <a:lumMod val="40000"/>
                    <a:lumOff val="60000"/>
                  </a:schemeClr>
                </a:solidFill>
                <a:latin typeface="Route 159 SemiBold" pitchFamily="50" charset="0"/>
              </a:rPr>
              <a:t>Nasional</a:t>
            </a:r>
            <a:endParaRPr kumimoji="1" lang="ja-JP" altLang="en-US" sz="2000" dirty="0">
              <a:solidFill>
                <a:schemeClr val="accent3">
                  <a:lumMod val="40000"/>
                  <a:lumOff val="60000"/>
                </a:schemeClr>
              </a:solidFill>
              <a:latin typeface="Route 159 SemiBold" pitchFamily="50" charset="0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1860971" y="6058418"/>
            <a:ext cx="96212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ja-JP" sz="2000" dirty="0" smtClean="0">
                <a:solidFill>
                  <a:srgbClr val="FFC000"/>
                </a:solidFill>
                <a:latin typeface="Route 159 SemiBold" pitchFamily="50" charset="0"/>
              </a:rPr>
              <a:t>ROHIS</a:t>
            </a:r>
            <a:endParaRPr kumimoji="1" lang="ja-JP" altLang="en-US" sz="2000" dirty="0">
              <a:solidFill>
                <a:srgbClr val="FFC000"/>
              </a:solidFill>
              <a:latin typeface="Route 159 SemiBold" pitchFamily="50" charset="0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13642648" y="6009542"/>
            <a:ext cx="96212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ja-JP" sz="2000" dirty="0" smtClean="0">
                <a:solidFill>
                  <a:srgbClr val="002060"/>
                </a:solidFill>
                <a:latin typeface="Route 159 SemiBold" pitchFamily="50" charset="0"/>
              </a:rPr>
              <a:t>ORMAS</a:t>
            </a:r>
            <a:endParaRPr kumimoji="1" lang="ja-JP" altLang="en-US" sz="2000" dirty="0">
              <a:solidFill>
                <a:srgbClr val="002060"/>
              </a:solidFill>
              <a:latin typeface="Route 159 SemiBold" pitchFamily="50" charset="0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9035581" y="6042997"/>
            <a:ext cx="2361544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kumimoji="1" lang="en-US" altLang="ja-JP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Route 159 SemiBold" pitchFamily="50" charset="0"/>
              </a:rPr>
              <a:t>LSM/NGO/Masjid</a:t>
            </a:r>
            <a:endParaRPr kumimoji="1" lang="ja-JP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Route 159 SemiBold" pitchFamily="50" charset="0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3125353" y="118128"/>
            <a:ext cx="867546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ja-JP" i="1" dirty="0" smtClean="0">
                <a:solidFill>
                  <a:schemeClr val="bg1"/>
                </a:solidFill>
              </a:rPr>
              <a:t>395</a:t>
            </a:r>
            <a:endParaRPr kumimoji="1" lang="ja-JP" altLang="en-US" i="1" dirty="0">
              <a:solidFill>
                <a:schemeClr val="bg1"/>
              </a:solidFill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348049" y="1619321"/>
            <a:ext cx="867546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ja-JP" i="1" dirty="0" smtClean="0"/>
              <a:t>2</a:t>
            </a:r>
            <a:r>
              <a:rPr lang="en-US" altLang="ja-JP" i="1" dirty="0" smtClean="0">
                <a:solidFill>
                  <a:schemeClr val="accent3">
                    <a:lumMod val="50000"/>
                  </a:schemeClr>
                </a:solidFill>
              </a:rPr>
              <a:t>16</a:t>
            </a:r>
            <a:endParaRPr kumimoji="1" lang="ja-JP" altLang="en-US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7561251" y="3662817"/>
            <a:ext cx="639919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ja-JP" i="1" dirty="0" smtClean="0">
                <a:solidFill>
                  <a:schemeClr val="accent2">
                    <a:lumMod val="50000"/>
                  </a:schemeClr>
                </a:solidFill>
              </a:rPr>
              <a:t>73</a:t>
            </a:r>
            <a:endParaRPr kumimoji="1" lang="ja-JP" altLang="en-US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9777590" y="4169701"/>
            <a:ext cx="639919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ja-JP" i="1" dirty="0" smtClean="0">
                <a:solidFill>
                  <a:schemeClr val="accent4">
                    <a:lumMod val="50000"/>
                  </a:schemeClr>
                </a:solidFill>
              </a:rPr>
              <a:t>23</a:t>
            </a:r>
            <a:endParaRPr kumimoji="1" lang="ja-JP" altLang="en-US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1914762" y="4638274"/>
            <a:ext cx="639919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ja-JP" i="1" dirty="0" smtClean="0">
                <a:solidFill>
                  <a:schemeClr val="accent5">
                    <a:lumMod val="50000"/>
                  </a:schemeClr>
                </a:solidFill>
              </a:rPr>
              <a:t>10</a:t>
            </a:r>
            <a:endParaRPr kumimoji="1" lang="ja-JP" altLang="en-US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13642648" y="4810222"/>
            <a:ext cx="847626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altLang="ja-JP" i="1" dirty="0">
                <a:solidFill>
                  <a:srgbClr val="002060"/>
                </a:solidFill>
              </a:rPr>
              <a:t>7</a:t>
            </a:r>
            <a:endParaRPr kumimoji="1" lang="ja-JP" altLang="en-US" i="1" dirty="0">
              <a:solidFill>
                <a:srgbClr val="002060"/>
              </a:solidFill>
            </a:endParaRPr>
          </a:p>
        </p:txBody>
      </p:sp>
      <p:sp>
        <p:nvSpPr>
          <p:cNvPr id="46" name="タイトル 1"/>
          <p:cNvSpPr txBox="1">
            <a:spLocks/>
          </p:cNvSpPr>
          <p:nvPr/>
        </p:nvSpPr>
        <p:spPr>
          <a:xfrm>
            <a:off x="725714" y="6462361"/>
            <a:ext cx="16822057" cy="1350907"/>
          </a:xfrm>
          <a:prstGeom prst="rect">
            <a:avLst/>
          </a:prstGeom>
        </p:spPr>
        <p:txBody>
          <a:bodyPr anchor="b">
            <a:normAutofit fontScale="77500" lnSpcReduction="20000"/>
          </a:bodyPr>
          <a:lstStyle>
            <a:lvl1pPr algn="ctr" defTabSz="1632753" rtl="0" eaLnBrk="1" latinLnBrk="0" hangingPunct="1">
              <a:spcBef>
                <a:spcPct val="0"/>
              </a:spcBef>
              <a:buNone/>
              <a:defRPr kumimoji="1" sz="6600" kern="1200" baseline="0">
                <a:solidFill>
                  <a:schemeClr val="bg1"/>
                </a:solidFill>
                <a:latin typeface="Route 159 UltraLight" pitchFamily="50" charset="0"/>
                <a:ea typeface="+mj-ea"/>
                <a:cs typeface="+mj-cs"/>
              </a:defRPr>
            </a:lvl1pPr>
          </a:lstStyle>
          <a:p>
            <a:r>
              <a:rPr lang="en-US" altLang="ja-JP" dirty="0" err="1" smtClean="0"/>
              <a:t>Piramida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Peningkatan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Jaringan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Jama’ah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Shalahuddin</a:t>
            </a:r>
            <a:endParaRPr lang="ja-JP" altLang="en-US" dirty="0"/>
          </a:p>
        </p:txBody>
      </p:sp>
      <p:sp>
        <p:nvSpPr>
          <p:cNvPr id="47" name="正方形/長方形 46"/>
          <p:cNvSpPr/>
          <p:nvPr/>
        </p:nvSpPr>
        <p:spPr>
          <a:xfrm>
            <a:off x="7522233" y="7828492"/>
            <a:ext cx="3240360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テキスト プレースホルダー 6"/>
          <p:cNvSpPr txBox="1">
            <a:spLocks/>
          </p:cNvSpPr>
          <p:nvPr/>
        </p:nvSpPr>
        <p:spPr>
          <a:xfrm>
            <a:off x="430238" y="8123537"/>
            <a:ext cx="17425936" cy="14615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1632753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kumimoji="1" sz="2000" b="0" i="0" u="none" kern="1200" baseline="0">
                <a:solidFill>
                  <a:schemeClr val="bg1"/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  <a:lvl2pPr marL="1326612" indent="-510235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40941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57317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73693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90070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06446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122822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39199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/>
              <a:t>Data yang </a:t>
            </a:r>
            <a:r>
              <a:rPr lang="en-US" altLang="ja-JP" dirty="0" err="1" smtClean="0"/>
              <a:t>dipresentasikan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merupakan</a:t>
            </a:r>
            <a:r>
              <a:rPr lang="en-US" altLang="ja-JP" dirty="0" smtClean="0"/>
              <a:t> data yang </a:t>
            </a:r>
            <a:r>
              <a:rPr lang="en-US" altLang="ja-JP" dirty="0" err="1" smtClean="0"/>
              <a:t>telah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tercatat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pada</a:t>
            </a:r>
            <a:r>
              <a:rPr lang="en-US" altLang="ja-JP" dirty="0" smtClean="0"/>
              <a:t> folder </a:t>
            </a:r>
            <a:r>
              <a:rPr lang="en-US" altLang="ja-JP" dirty="0" err="1" smtClean="0"/>
              <a:t>arsip</a:t>
            </a:r>
            <a:r>
              <a:rPr lang="en-US" altLang="ja-JP" dirty="0" smtClean="0"/>
              <a:t> database </a:t>
            </a:r>
            <a:r>
              <a:rPr lang="en-US" altLang="ja-JP" dirty="0" err="1" smtClean="0"/>
              <a:t>jaringan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Jama’ah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Shalahuddin</a:t>
            </a:r>
            <a:r>
              <a:rPr lang="en-US" altLang="ja-JP" dirty="0" smtClean="0"/>
              <a:t> </a:t>
            </a:r>
          </a:p>
          <a:p>
            <a:r>
              <a:rPr lang="en-US" altLang="ja-JP" dirty="0" err="1" smtClean="0"/>
              <a:t>dan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belum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termasuk</a:t>
            </a:r>
            <a:r>
              <a:rPr lang="en-US" altLang="ja-JP" dirty="0" smtClean="0"/>
              <a:t> data-data yang </a:t>
            </a:r>
            <a:r>
              <a:rPr lang="en-US" altLang="ja-JP" dirty="0" err="1" smtClean="0"/>
              <a:t>terhimpun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pada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berbagai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kepanitiaan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kususnya</a:t>
            </a:r>
            <a:endParaRPr lang="en-US" altLang="ja-JP" dirty="0" smtClean="0"/>
          </a:p>
          <a:p>
            <a:r>
              <a:rPr lang="en-US" altLang="ja-JP" dirty="0" smtClean="0"/>
              <a:t> </a:t>
            </a:r>
            <a:r>
              <a:rPr lang="en-US" altLang="ja-JP" dirty="0" err="1" smtClean="0"/>
              <a:t>kepanitiaan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Ramadhan</a:t>
            </a:r>
            <a:r>
              <a:rPr lang="en-US" altLang="ja-JP" dirty="0" smtClean="0"/>
              <a:t> di </a:t>
            </a:r>
            <a:r>
              <a:rPr lang="en-US" altLang="ja-JP" dirty="0" err="1" smtClean="0"/>
              <a:t>Kampus</a:t>
            </a:r>
            <a:r>
              <a:rPr lang="en-US" altLang="ja-JP" dirty="0" smtClean="0"/>
              <a:t>.</a:t>
            </a:r>
            <a:endParaRPr lang="en-US" altLang="ja-JP" dirty="0"/>
          </a:p>
        </p:txBody>
      </p:sp>
      <p:cxnSp>
        <p:nvCxnSpPr>
          <p:cNvPr id="51" name="直線コネクタ 50"/>
          <p:cNvCxnSpPr/>
          <p:nvPr/>
        </p:nvCxnSpPr>
        <p:spPr>
          <a:xfrm>
            <a:off x="1872336" y="1683251"/>
            <a:ext cx="150368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/>
          <p:cNvSpPr txBox="1"/>
          <p:nvPr/>
        </p:nvSpPr>
        <p:spPr>
          <a:xfrm>
            <a:off x="1184891" y="1483196"/>
            <a:ext cx="61266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ja-JP" sz="2000" dirty="0" smtClean="0">
                <a:solidFill>
                  <a:schemeClr val="bg1">
                    <a:lumMod val="75000"/>
                  </a:schemeClr>
                </a:solidFill>
              </a:rPr>
              <a:t>250</a:t>
            </a:r>
            <a:endParaRPr kumimoji="1" lang="ja-JP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1184889" y="3621976"/>
            <a:ext cx="612668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ja-JP" sz="2000" dirty="0" smtClean="0">
                <a:solidFill>
                  <a:schemeClr val="bg1">
                    <a:lumMod val="75000"/>
                  </a:schemeClr>
                </a:solidFill>
              </a:rPr>
              <a:t>100</a:t>
            </a:r>
            <a:endParaRPr kumimoji="1" lang="ja-JP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1" name="フッター プレースホルダー 36"/>
          <p:cNvSpPr>
            <a:spLocks noGrp="1"/>
          </p:cNvSpPr>
          <p:nvPr>
            <p:ph type="ftr" sz="quarter" idx="4294967295"/>
          </p:nvPr>
        </p:nvSpPr>
        <p:spPr>
          <a:xfrm>
            <a:off x="10380723" y="9826997"/>
            <a:ext cx="9926727" cy="626600"/>
          </a:xfrm>
          <a:prstGeom prst="rect">
            <a:avLst/>
          </a:prstGeom>
        </p:spPr>
        <p:txBody>
          <a:bodyPr/>
          <a:lstStyle/>
          <a:p>
            <a:r>
              <a:rPr lang="id-ID" altLang="ja-JP" sz="1800" dirty="0" smtClean="0"/>
              <a:t>Departemen Jaringan </a:t>
            </a:r>
            <a:r>
              <a:rPr lang="en-US" altLang="ja-JP" sz="1800" dirty="0" smtClean="0"/>
              <a:t>J</a:t>
            </a:r>
            <a:r>
              <a:rPr lang="id-ID" altLang="ja-JP" sz="1800" dirty="0" smtClean="0"/>
              <a:t>ama’ah Shalahuddin 1438 H</a:t>
            </a:r>
            <a:endParaRPr lang="ja-JP" altLang="en-US" sz="1800" dirty="0"/>
          </a:p>
        </p:txBody>
      </p:sp>
      <p:grpSp>
        <p:nvGrpSpPr>
          <p:cNvPr id="42" name="グループ化 18"/>
          <p:cNvGrpSpPr/>
          <p:nvPr/>
        </p:nvGrpSpPr>
        <p:grpSpPr>
          <a:xfrm>
            <a:off x="14940613" y="5753177"/>
            <a:ext cx="1283912" cy="253134"/>
            <a:chOff x="2447778" y="2869809"/>
            <a:chExt cx="2222696" cy="2273691"/>
          </a:xfrm>
          <a:solidFill>
            <a:schemeClr val="bg2">
              <a:lumMod val="50000"/>
            </a:schemeClr>
          </a:solidFill>
        </p:grpSpPr>
        <p:sp>
          <p:nvSpPr>
            <p:cNvPr id="43" name="直角三角形 19"/>
            <p:cNvSpPr/>
            <p:nvPr/>
          </p:nvSpPr>
          <p:spPr>
            <a:xfrm>
              <a:off x="3559126" y="2869809"/>
              <a:ext cx="1111348" cy="2273691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直角三角形 20"/>
            <p:cNvSpPr/>
            <p:nvPr/>
          </p:nvSpPr>
          <p:spPr>
            <a:xfrm flipH="1">
              <a:off x="2447778" y="2869809"/>
              <a:ext cx="1111348" cy="2273691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5" name="テキスト ボックス 38"/>
          <p:cNvSpPr txBox="1"/>
          <p:nvPr/>
        </p:nvSpPr>
        <p:spPr>
          <a:xfrm>
            <a:off x="15114366" y="5149452"/>
            <a:ext cx="847626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altLang="ja-JP" i="1" dirty="0" smtClean="0">
                <a:solidFill>
                  <a:schemeClr val="bg2">
                    <a:lumMod val="50000"/>
                  </a:schemeClr>
                </a:solidFill>
              </a:rPr>
              <a:t>5</a:t>
            </a:r>
            <a:endParaRPr kumimoji="1" lang="ja-JP" altLang="en-US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9" name="テキスト ボックス 31"/>
          <p:cNvSpPr txBox="1"/>
          <p:nvPr/>
        </p:nvSpPr>
        <p:spPr>
          <a:xfrm>
            <a:off x="15054800" y="6043301"/>
            <a:ext cx="1584088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ja-JP" sz="2000" dirty="0" smtClean="0">
                <a:solidFill>
                  <a:schemeClr val="bg2">
                    <a:lumMod val="50000"/>
                  </a:schemeClr>
                </a:solidFill>
                <a:latin typeface="Route 159 SemiBold" pitchFamily="50" charset="0"/>
              </a:rPr>
              <a:t>Lain-Lain</a:t>
            </a:r>
            <a:endParaRPr kumimoji="1" lang="ja-JP" altLang="en-US" sz="2000" dirty="0">
              <a:solidFill>
                <a:schemeClr val="bg2">
                  <a:lumMod val="50000"/>
                </a:schemeClr>
              </a:solidFill>
              <a:latin typeface="Route 159 Semi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33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763">
        <p14:flythrough/>
      </p:transition>
    </mc:Choice>
    <mc:Fallback xmlns="">
      <p:transition spd="slow" advTm="117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7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75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75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750"/>
                            </p:stCondLst>
                            <p:childTnLst>
                              <p:par>
                                <p:cTn id="10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750"/>
                            </p:stCondLst>
                            <p:childTnLst>
                              <p:par>
                                <p:cTn id="124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95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87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945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200"/>
                            </p:stCondLst>
                            <p:childTnLst>
                              <p:par>
                                <p:cTn id="1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6" grpId="0"/>
      <p:bldP spid="47" grpId="0" animBg="1"/>
      <p:bldP spid="4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/>
      <p:bldP spid="54" grpId="0"/>
      <p:bldP spid="45" grpId="0"/>
      <p:bldP spid="45" grpId="1"/>
      <p:bldP spid="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REUNI </a:t>
            </a:r>
            <a:r>
              <a:rPr lang="en-US" altLang="ja-JP" dirty="0" smtClean="0">
                <a:solidFill>
                  <a:schemeClr val="accent1"/>
                </a:solidFill>
                <a:latin typeface="Route 159 Bold" pitchFamily="50" charset="0"/>
              </a:rPr>
              <a:t>AKBAR</a:t>
            </a:r>
            <a:endParaRPr kumimoji="1" lang="ja-JP" altLang="en-US" dirty="0">
              <a:solidFill>
                <a:schemeClr val="accent1"/>
              </a:solidFill>
              <a:latin typeface="Route 159 Bold" pitchFamily="50" charset="0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ja-JP" dirty="0" smtClean="0"/>
              <a:t>Salah </a:t>
            </a:r>
            <a:r>
              <a:rPr lang="en-US" altLang="ja-JP" dirty="0" err="1" smtClean="0"/>
              <a:t>satu</a:t>
            </a:r>
            <a:r>
              <a:rPr lang="en-US" altLang="ja-JP" dirty="0" smtClean="0"/>
              <a:t> </a:t>
            </a:r>
            <a:r>
              <a:rPr lang="en-US" altLang="ja-JP" dirty="0" err="1"/>
              <a:t>b</a:t>
            </a:r>
            <a:r>
              <a:rPr lang="en-US" altLang="ja-JP" dirty="0" err="1" smtClean="0"/>
              <a:t>entuk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nyata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dari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pendataan</a:t>
            </a:r>
            <a:r>
              <a:rPr lang="en-US" altLang="ja-JP" dirty="0" smtClean="0"/>
              <a:t> Alumni </a:t>
            </a:r>
            <a:r>
              <a:rPr lang="en-US" altLang="ja-JP" dirty="0" err="1" smtClean="0"/>
              <a:t>Jama’ah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Shalahuddin</a:t>
            </a: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pPr algn="just"/>
            <a:r>
              <a:rPr lang="en-US" altLang="ja-JP" sz="2800" dirty="0" err="1" smtClean="0"/>
              <a:t>Acara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reuni</a:t>
            </a:r>
            <a:r>
              <a:rPr lang="en-US" altLang="ja-JP" sz="2800" dirty="0" smtClean="0"/>
              <a:t> alumni </a:t>
            </a:r>
            <a:r>
              <a:rPr lang="en-US" altLang="ja-JP" sz="2800" dirty="0" err="1" smtClean="0"/>
              <a:t>Jama’ah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Shalahuddin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ini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merupakan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acara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pra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reuni</a:t>
            </a:r>
            <a:r>
              <a:rPr lang="en-US" altLang="ja-JP" sz="2800" dirty="0" smtClean="0"/>
              <a:t>, </a:t>
            </a:r>
            <a:r>
              <a:rPr lang="en-US" altLang="ja-JP" sz="2800" dirty="0" err="1" smtClean="0"/>
              <a:t>sedangkan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acara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Reuni</a:t>
            </a:r>
            <a:r>
              <a:rPr lang="en-US" altLang="ja-JP" sz="2800" dirty="0" smtClean="0"/>
              <a:t> Akbar yang </a:t>
            </a:r>
            <a:r>
              <a:rPr lang="en-US" altLang="ja-JP" sz="2800" dirty="0" err="1" smtClean="0"/>
              <a:t>sesungguhnya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akan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diadakan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tahun</a:t>
            </a:r>
            <a:r>
              <a:rPr lang="en-US" altLang="ja-JP" sz="2800" dirty="0" smtClean="0"/>
              <a:t> 2018.</a:t>
            </a:r>
            <a:endParaRPr kumimoji="1" lang="ja-JP" altLang="en-US" sz="2800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rPr lang="en-US" altLang="ja-JP" dirty="0" err="1" smtClean="0"/>
              <a:t>Tempat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dan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Konsumsi</a:t>
            </a:r>
            <a:r>
              <a:rPr lang="en-US" altLang="ja-JP" dirty="0" smtClean="0"/>
              <a:t> </a:t>
            </a:r>
            <a:r>
              <a:rPr lang="en-US" altLang="ja-JP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endParaRPr lang="ja-JP" altLang="en-US" sz="4800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en-US" altLang="ja-JP" dirty="0" smtClean="0"/>
              <a:t>Rundown </a:t>
            </a:r>
            <a:r>
              <a:rPr lang="en-US" altLang="ja-JP" dirty="0" err="1" smtClean="0"/>
              <a:t>Acara</a:t>
            </a:r>
            <a:r>
              <a:rPr lang="en-US" altLang="ja-JP" dirty="0" smtClean="0"/>
              <a:t> </a:t>
            </a:r>
            <a:r>
              <a:rPr lang="en-US" altLang="ja-JP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endParaRPr lang="ja-JP" altLang="en-US" sz="4400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r>
              <a:rPr lang="en-US" altLang="ja-JP" dirty="0" err="1" smtClean="0"/>
              <a:t>Dokumentasi</a:t>
            </a:r>
            <a:r>
              <a:rPr lang="en-US" altLang="ja-JP" dirty="0" smtClean="0"/>
              <a:t> &amp; </a:t>
            </a:r>
            <a:r>
              <a:rPr lang="en-US" altLang="ja-JP" dirty="0" err="1" smtClean="0"/>
              <a:t>Publikasi</a:t>
            </a:r>
            <a:r>
              <a:rPr lang="en-US" altLang="ja-JP" dirty="0" smtClean="0"/>
              <a:t> </a:t>
            </a:r>
            <a:r>
              <a:rPr lang="en-US" altLang="ja-JP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endParaRPr lang="ja-JP" altLang="en-US" sz="4800" dirty="0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4"/>
          </p:nvPr>
        </p:nvSpPr>
        <p:spPr>
          <a:xfrm>
            <a:off x="17151170" y="9432788"/>
            <a:ext cx="1080120" cy="547688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14</a:t>
            </a:fld>
            <a:endParaRPr lang="ja-JP" altLang="en-US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92" b="12592"/>
          <a:stretch>
            <a:fillRect/>
          </a:stretch>
        </p:blipFill>
        <p:spPr/>
      </p:pic>
      <p:sp>
        <p:nvSpPr>
          <p:cNvPr id="15" name="フッター プレースホルダー 36"/>
          <p:cNvSpPr>
            <a:spLocks noGrp="1"/>
          </p:cNvSpPr>
          <p:nvPr>
            <p:ph type="ftr" sz="quarter" idx="4294967295"/>
          </p:nvPr>
        </p:nvSpPr>
        <p:spPr>
          <a:xfrm>
            <a:off x="10380723" y="9826997"/>
            <a:ext cx="9926727" cy="626600"/>
          </a:xfrm>
          <a:prstGeom prst="rect">
            <a:avLst/>
          </a:prstGeom>
        </p:spPr>
        <p:txBody>
          <a:bodyPr/>
          <a:lstStyle/>
          <a:p>
            <a:r>
              <a:rPr lang="id-ID" altLang="ja-JP" sz="1800" dirty="0" smtClean="0"/>
              <a:t>Departemen Jaringan </a:t>
            </a:r>
            <a:r>
              <a:rPr lang="en-US" altLang="ja-JP" sz="1800" dirty="0" smtClean="0"/>
              <a:t>J</a:t>
            </a:r>
            <a:r>
              <a:rPr lang="id-ID" altLang="ja-JP" sz="1800" dirty="0" smtClean="0"/>
              <a:t>ama’ah Shalahuddin 1438 H</a:t>
            </a:r>
            <a:endParaRPr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058173693"/>
      </p:ext>
    </p:extLst>
  </p:cSld>
  <p:clrMapOvr>
    <a:masterClrMapping/>
  </p:clrMapOvr>
  <p:transition spd="slow" advTm="8814">
    <p:cover/>
  </p:transition>
  <p:timing>
    <p:tnLst>
      <p:par>
        <p:cTn id="1" dur="indefinite" restart="never" nodeType="tmRoot"/>
      </p:par>
    </p:tnLst>
    <p:bldLst>
      <p:bldP spid="9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タイトル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 smtClean="0">
                <a:solidFill>
                  <a:schemeClr val="bg1"/>
                </a:solidFill>
              </a:rPr>
              <a:t>Indikator</a:t>
            </a:r>
            <a:r>
              <a:rPr lang="en-US" altLang="ja-JP" dirty="0" smtClean="0">
                <a:solidFill>
                  <a:schemeClr val="bg1"/>
                </a:solidFill>
              </a:rPr>
              <a:t> </a:t>
            </a:r>
            <a:r>
              <a:rPr lang="en-US" altLang="ja-JP" dirty="0" err="1" smtClean="0">
                <a:solidFill>
                  <a:srgbClr val="0070C0"/>
                </a:solidFill>
              </a:rPr>
              <a:t>Keberhasilan</a:t>
            </a:r>
            <a:endParaRPr kumimoji="1" lang="ja-JP" altLang="en-US" dirty="0">
              <a:solidFill>
                <a:srgbClr val="0070C0"/>
              </a:solidFill>
              <a:latin typeface="Route 159 Bold" pitchFamily="50" charset="0"/>
            </a:endParaRPr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ja-JP" dirty="0" err="1" smtClean="0">
                <a:solidFill>
                  <a:schemeClr val="bg1"/>
                </a:solidFill>
              </a:rPr>
              <a:t>Acara</a:t>
            </a:r>
            <a:r>
              <a:rPr kumimoji="1" lang="en-US" altLang="ja-JP" dirty="0" smtClean="0">
                <a:solidFill>
                  <a:schemeClr val="bg1"/>
                </a:solidFill>
              </a:rPr>
              <a:t> </a:t>
            </a:r>
            <a:r>
              <a:rPr kumimoji="1" lang="en-US" altLang="ja-JP" dirty="0" err="1" smtClean="0">
                <a:solidFill>
                  <a:schemeClr val="bg1"/>
                </a:solidFill>
              </a:rPr>
              <a:t>Reuni</a:t>
            </a:r>
            <a:r>
              <a:rPr kumimoji="1" lang="en-US" altLang="ja-JP" dirty="0" smtClean="0">
                <a:solidFill>
                  <a:schemeClr val="bg1"/>
                </a:solidFill>
              </a:rPr>
              <a:t> Ak</a:t>
            </a:r>
            <a:r>
              <a:rPr kumimoji="1" lang="en-US" altLang="ja-JP" dirty="0" smtClean="0"/>
              <a:t>bar </a:t>
            </a:r>
            <a:r>
              <a:rPr kumimoji="1" lang="en-US" altLang="ja-JP" dirty="0" err="1" smtClean="0"/>
              <a:t>Jama’ah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Shalahuddin</a:t>
            </a:r>
            <a:r>
              <a:rPr kumimoji="1" lang="en-US" altLang="ja-JP" dirty="0" smtClean="0"/>
              <a:t> UGM 1438 H</a:t>
            </a:r>
            <a:endParaRPr kumimoji="1" lang="ja-JP" altLang="en-US" dirty="0"/>
          </a:p>
        </p:txBody>
      </p:sp>
      <p:sp>
        <p:nvSpPr>
          <p:cNvPr id="43" name="スライド番号プレースホルダー 4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15</a:t>
            </a:fld>
            <a:endParaRPr lang="ja-JP" alt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" r="2340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482763" y="7663777"/>
            <a:ext cx="2971176" cy="1530553"/>
          </a:xfrm>
        </p:spPr>
        <p:txBody>
          <a:bodyPr/>
          <a:lstStyle/>
          <a:p>
            <a:r>
              <a:rPr lang="en-US" dirty="0" smtClean="0"/>
              <a:t>PUBLIKASI &amp; UNDANGAN RESMI</a:t>
            </a:r>
            <a:endParaRPr lang="en-US" dirty="0"/>
          </a:p>
        </p:txBody>
      </p:sp>
      <p:sp>
        <p:nvSpPr>
          <p:cNvPr id="14" name="Text Placeholder 7"/>
          <p:cNvSpPr txBox="1">
            <a:spLocks/>
          </p:cNvSpPr>
          <p:nvPr/>
        </p:nvSpPr>
        <p:spPr>
          <a:xfrm>
            <a:off x="6450901" y="7663778"/>
            <a:ext cx="4745834" cy="1162981"/>
          </a:xfrm>
          <a:prstGeom prst="rect">
            <a:avLst/>
          </a:prstGeom>
        </p:spPr>
        <p:txBody>
          <a:bodyPr vert="horz" lIns="163275" tIns="81638" rIns="163275" bIns="81638" rtlCol="0" anchor="t">
            <a:normAutofit fontScale="85000" lnSpcReduction="10000"/>
          </a:bodyPr>
          <a:lstStyle>
            <a:lvl1pPr marL="0" indent="0" algn="l" defTabSz="1632753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kumimoji="1"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326612" indent="-510235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40941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57317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73693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90070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06446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122822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39199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HARI H &gt; TEMPAT, RUNDOWN  ACARA &amp; </a:t>
            </a:r>
          </a:p>
          <a:p>
            <a:pPr algn="ctr"/>
            <a:r>
              <a:rPr lang="en-US" dirty="0" smtClean="0"/>
              <a:t>KONSUMSI</a:t>
            </a:r>
            <a:endParaRPr lang="en-US" dirty="0"/>
          </a:p>
        </p:txBody>
      </p:sp>
      <p:sp>
        <p:nvSpPr>
          <p:cNvPr id="15" name="Text Placeholder 7"/>
          <p:cNvSpPr txBox="1">
            <a:spLocks/>
          </p:cNvSpPr>
          <p:nvPr/>
        </p:nvSpPr>
        <p:spPr>
          <a:xfrm>
            <a:off x="14245073" y="7663778"/>
            <a:ext cx="3781670" cy="1530553"/>
          </a:xfrm>
          <a:prstGeom prst="rect">
            <a:avLst/>
          </a:prstGeom>
        </p:spPr>
        <p:txBody>
          <a:bodyPr vert="horz" lIns="163275" tIns="81638" rIns="163275" bIns="81638" rtlCol="0" anchor="t">
            <a:normAutofit/>
          </a:bodyPr>
          <a:lstStyle>
            <a:lvl1pPr marL="0" indent="0" algn="l" defTabSz="1632753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kumimoji="1"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326612" indent="-510235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40941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57317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73693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90070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06446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122822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39199" indent="-408188" algn="l" defTabSz="163275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PUBLIKASI &amp; DOKUMENTASI</a:t>
            </a:r>
            <a:endParaRPr lang="en-US" dirty="0"/>
          </a:p>
        </p:txBody>
      </p:sp>
      <p:pic>
        <p:nvPicPr>
          <p:cNvPr id="16" name="Picture Placeholder 15"/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3" b="5453"/>
          <a:stretch>
            <a:fillRect/>
          </a:stretch>
        </p:blipFill>
        <p:spPr/>
      </p:pic>
      <p:pic>
        <p:nvPicPr>
          <p:cNvPr id="11" name="Picture Placeholder 10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9" b="13579"/>
          <a:stretch>
            <a:fillRect/>
          </a:stretch>
        </p:blipFill>
        <p:spPr/>
      </p:pic>
      <p:sp>
        <p:nvSpPr>
          <p:cNvPr id="20" name="フッター プレースホルダー 36"/>
          <p:cNvSpPr>
            <a:spLocks noGrp="1"/>
          </p:cNvSpPr>
          <p:nvPr>
            <p:ph type="ftr" sz="quarter" idx="4294967295"/>
          </p:nvPr>
        </p:nvSpPr>
        <p:spPr>
          <a:xfrm>
            <a:off x="9531638" y="9905633"/>
            <a:ext cx="9926727" cy="626600"/>
          </a:xfrm>
          <a:prstGeom prst="rect">
            <a:avLst/>
          </a:prstGeom>
        </p:spPr>
        <p:txBody>
          <a:bodyPr/>
          <a:lstStyle/>
          <a:p>
            <a:r>
              <a:rPr lang="id-ID" altLang="ja-JP" sz="1800" dirty="0" smtClean="0"/>
              <a:t>Departemen Jaringan </a:t>
            </a:r>
            <a:r>
              <a:rPr lang="en-US" altLang="ja-JP" sz="1800" dirty="0" smtClean="0"/>
              <a:t>J</a:t>
            </a:r>
            <a:r>
              <a:rPr lang="id-ID" altLang="ja-JP" sz="1800" dirty="0" smtClean="0"/>
              <a:t>ama’ah Shalahuddin 1438 H</a:t>
            </a:r>
            <a:endParaRPr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878329907"/>
      </p:ext>
    </p:extLst>
  </p:cSld>
  <p:clrMapOvr>
    <a:masterClrMapping/>
  </p:clrMapOvr>
  <p:transition spd="slow" advTm="6573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/>
      <p:bldP spid="8" grpId="1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タイトル 11"/>
          <p:cNvSpPr>
            <a:spLocks noGrp="1"/>
          </p:cNvSpPr>
          <p:nvPr>
            <p:ph type="title"/>
          </p:nvPr>
        </p:nvSpPr>
        <p:spPr>
          <a:xfrm>
            <a:off x="1143471" y="3055269"/>
            <a:ext cx="6103996" cy="2058598"/>
          </a:xfrm>
        </p:spPr>
        <p:txBody>
          <a:bodyPr/>
          <a:lstStyle/>
          <a:p>
            <a:r>
              <a:rPr kumimoji="1" lang="id-ID" altLang="ja-JP" dirty="0" smtClean="0">
                <a:latin typeface="Route 159 Bold" pitchFamily="50" charset="0"/>
              </a:rPr>
              <a:t>Penutup</a:t>
            </a:r>
            <a:endParaRPr kumimoji="1" lang="ja-JP" altLang="en-US" dirty="0">
              <a:latin typeface="Route 159 Bold" pitchFamily="50" charset="0"/>
            </a:endParaRPr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4"/>
          </p:nvPr>
        </p:nvSpPr>
        <p:spPr>
          <a:xfrm>
            <a:off x="8720903" y="4084568"/>
            <a:ext cx="7763739" cy="5687279"/>
          </a:xfrm>
        </p:spPr>
        <p:txBody>
          <a:bodyPr>
            <a:noAutofit/>
          </a:bodyPr>
          <a:lstStyle/>
          <a:p>
            <a:pPr algn="just"/>
            <a:r>
              <a:rPr kumimoji="1" lang="id-ID" altLang="ja-JP" sz="4000" dirty="0" smtClean="0">
                <a:latin typeface="Script MT Bold" panose="03040602040607080904" pitchFamily="66" charset="0"/>
                <a:cs typeface="Vijaya" panose="020B0604020202020204" pitchFamily="34" charset="0"/>
              </a:rPr>
              <a:t>Jangan sengaja berlari untuk dikejar,</a:t>
            </a:r>
          </a:p>
          <a:p>
            <a:pPr algn="just"/>
            <a:r>
              <a:rPr lang="id-ID" altLang="ja-JP" sz="4000" dirty="0" smtClean="0">
                <a:latin typeface="Script MT Bold" panose="03040602040607080904" pitchFamily="66" charset="0"/>
                <a:cs typeface="Vijaya" panose="020B0604020202020204" pitchFamily="34" charset="0"/>
              </a:rPr>
              <a:t>Jangan sengaja bersembunyi untuk dicari,</a:t>
            </a:r>
          </a:p>
          <a:p>
            <a:pPr algn="just"/>
            <a:r>
              <a:rPr kumimoji="1" lang="id-ID" altLang="ja-JP" sz="4000" dirty="0" smtClean="0">
                <a:latin typeface="Script MT Bold" panose="03040602040607080904" pitchFamily="66" charset="0"/>
                <a:cs typeface="Vijaya" panose="020B0604020202020204" pitchFamily="34" charset="0"/>
              </a:rPr>
              <a:t>Karena sesungguhnya amanah ini tidak sebercanda itu. (Sujiwu Tejo,1962 in Irjayanto,2015)</a:t>
            </a:r>
            <a:endParaRPr kumimoji="1" lang="ja-JP" altLang="en-US" sz="4000" dirty="0">
              <a:latin typeface="Script MT Bold" panose="03040602040607080904" pitchFamily="66" charset="0"/>
              <a:cs typeface="Vijaya" panose="020B0604020202020204" pitchFamily="34" charset="0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62390368"/>
      </p:ext>
    </p:extLst>
  </p:cSld>
  <p:clrMapOvr>
    <a:masterClrMapping/>
  </p:clrMapOvr>
  <p:transition spd="slow" advTm="3806">
    <p:cover/>
  </p:transition>
  <p:timing>
    <p:tnLst>
      <p:par>
        <p:cTn id="1" dur="indefinite" restart="never" nodeType="tmRoot"/>
      </p:par>
    </p:tnLst>
    <p:bldLst>
      <p:bldP spid="12" grpId="0"/>
      <p:bldP spid="13" grpId="0">
        <p:tmplLst>
          <p:tmpl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サブタイトル 16"/>
          <p:cNvSpPr>
            <a:spLocks noGrp="1"/>
          </p:cNvSpPr>
          <p:nvPr>
            <p:ph type="subTitle" idx="1"/>
          </p:nvPr>
        </p:nvSpPr>
        <p:spPr>
          <a:xfrm>
            <a:off x="1754774" y="6977589"/>
            <a:ext cx="15553728" cy="2928044"/>
          </a:xfrm>
        </p:spPr>
        <p:txBody>
          <a:bodyPr/>
          <a:lstStyle/>
          <a:p>
            <a:r>
              <a:rPr lang="en-US" altLang="ja-JP" dirty="0" err="1" smtClean="0"/>
              <a:t>Akses</a:t>
            </a:r>
            <a:r>
              <a:rPr lang="en-US" altLang="ja-JP" dirty="0" smtClean="0"/>
              <a:t> Database – ugm.id/JSUGM I ugm.id/</a:t>
            </a:r>
            <a:r>
              <a:rPr lang="en-US" altLang="ja-JP" dirty="0" err="1" smtClean="0"/>
              <a:t>MediaBerkarya</a:t>
            </a:r>
            <a:endParaRPr lang="en-US" altLang="ja-JP" dirty="0"/>
          </a:p>
          <a:p>
            <a:r>
              <a:rPr lang="en-US" altLang="ja-JP" dirty="0" smtClean="0"/>
              <a:t>Website – js.ugm.ac.id</a:t>
            </a:r>
            <a:endParaRPr lang="en-US" altLang="ja-JP" dirty="0"/>
          </a:p>
          <a:p>
            <a:r>
              <a:rPr lang="en-US" altLang="ja-JP" dirty="0" err="1" smtClean="0"/>
              <a:t>Instagram</a:t>
            </a:r>
            <a:r>
              <a:rPr lang="en-US" altLang="ja-JP" dirty="0"/>
              <a:t> </a:t>
            </a:r>
            <a:r>
              <a:rPr lang="en-US" altLang="ja-JP" dirty="0" smtClean="0"/>
              <a:t>- @</a:t>
            </a:r>
            <a:r>
              <a:rPr lang="en-US" altLang="ja-JP" dirty="0" err="1" smtClean="0"/>
              <a:t>ldkjsugm</a:t>
            </a:r>
            <a:endParaRPr lang="en-US" altLang="ja-JP" dirty="0" smtClean="0"/>
          </a:p>
          <a:p>
            <a:r>
              <a:rPr lang="en-US" altLang="ja-JP" dirty="0" smtClean="0"/>
              <a:t> Facebook – </a:t>
            </a:r>
            <a:r>
              <a:rPr lang="en-US" altLang="ja-JP" dirty="0" err="1" smtClean="0"/>
              <a:t>Jama’ah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Shalahuddin</a:t>
            </a:r>
            <a:endParaRPr lang="en-US" altLang="ja-JP" dirty="0" smtClean="0"/>
          </a:p>
          <a:p>
            <a:r>
              <a:rPr lang="en-US" altLang="ja-JP" dirty="0" smtClean="0"/>
              <a:t>Twitter - @</a:t>
            </a:r>
            <a:r>
              <a:rPr lang="en-US" altLang="ja-JP" dirty="0" err="1" smtClean="0"/>
              <a:t>ldkjsugm</a:t>
            </a:r>
            <a:endParaRPr lang="en-US" altLang="ja-JP" dirty="0"/>
          </a:p>
        </p:txBody>
      </p:sp>
      <p:sp>
        <p:nvSpPr>
          <p:cNvPr id="18" name="テキスト プレースホルダー 17"/>
          <p:cNvSpPr>
            <a:spLocks noGrp="1"/>
          </p:cNvSpPr>
          <p:nvPr>
            <p:ph type="body" sz="quarter" idx="10"/>
          </p:nvPr>
        </p:nvSpPr>
        <p:spPr>
          <a:xfrm>
            <a:off x="1279256" y="5890191"/>
            <a:ext cx="15553728" cy="864046"/>
          </a:xfrm>
        </p:spPr>
        <p:txBody>
          <a:bodyPr/>
          <a:lstStyle/>
          <a:p>
            <a:r>
              <a:rPr kumimoji="1" lang="en-US" altLang="ja-JP" dirty="0"/>
              <a:t>Any Questions?</a:t>
            </a:r>
            <a:endParaRPr kumimoji="1" lang="ja-JP" altLang="en-US" dirty="0"/>
          </a:p>
        </p:txBody>
      </p:sp>
      <p:sp>
        <p:nvSpPr>
          <p:cNvPr id="6" name="フッター プレースホルダー 36"/>
          <p:cNvSpPr txBox="1">
            <a:spLocks/>
          </p:cNvSpPr>
          <p:nvPr/>
        </p:nvSpPr>
        <p:spPr>
          <a:xfrm>
            <a:off x="9531638" y="9905633"/>
            <a:ext cx="9926727" cy="626600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l" defTabSz="1632753" rtl="0" eaLnBrk="1" latinLnBrk="0" hangingPunct="1"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6376" algn="l" defTabSz="1632753" rtl="0" eaLnBrk="1" latinLnBrk="0" hangingPunct="1"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32753" algn="l" defTabSz="1632753" rtl="0" eaLnBrk="1" latinLnBrk="0" hangingPunct="1"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49129" algn="l" defTabSz="1632753" rtl="0" eaLnBrk="1" latinLnBrk="0" hangingPunct="1"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65505" algn="l" defTabSz="1632753" rtl="0" eaLnBrk="1" latinLnBrk="0" hangingPunct="1"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81882" algn="l" defTabSz="1632753" rtl="0" eaLnBrk="1" latinLnBrk="0" hangingPunct="1"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98258" algn="l" defTabSz="1632753" rtl="0" eaLnBrk="1" latinLnBrk="0" hangingPunct="1"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714634" algn="l" defTabSz="1632753" rtl="0" eaLnBrk="1" latinLnBrk="0" hangingPunct="1"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31011" algn="l" defTabSz="1632753" rtl="0" eaLnBrk="1" latinLnBrk="0" hangingPunct="1"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altLang="ja-JP" sz="1800" smtClean="0"/>
              <a:t>Departemen Jaringan </a:t>
            </a:r>
            <a:r>
              <a:rPr lang="en-US" altLang="ja-JP" sz="1800" smtClean="0"/>
              <a:t>J</a:t>
            </a:r>
            <a:r>
              <a:rPr lang="id-ID" altLang="ja-JP" sz="1800" smtClean="0"/>
              <a:t>ama’ah Shalahuddin 1438 H</a:t>
            </a:r>
            <a:endParaRPr lang="ja-JP" altLang="en-US" sz="1800" dirty="0"/>
          </a:p>
        </p:txBody>
      </p:sp>
      <p:sp>
        <p:nvSpPr>
          <p:cNvPr id="7" name="タイトル 15"/>
          <p:cNvSpPr>
            <a:spLocks noGrp="1"/>
          </p:cNvSpPr>
          <p:nvPr>
            <p:ph type="ctrTitle"/>
          </p:nvPr>
        </p:nvSpPr>
        <p:spPr>
          <a:xfrm>
            <a:off x="1520771" y="2672219"/>
            <a:ext cx="15543451" cy="2826669"/>
          </a:xfrm>
        </p:spPr>
        <p:txBody>
          <a:bodyPr/>
          <a:lstStyle/>
          <a:p>
            <a:r>
              <a:rPr lang="en-US" altLang="ja-JP" dirty="0" err="1" smtClean="0">
                <a:solidFill>
                  <a:srgbClr val="002060"/>
                </a:solidFill>
              </a:rPr>
              <a:t>Jazakumullah</a:t>
            </a:r>
            <a:r>
              <a:rPr lang="en-US" altLang="ja-JP" dirty="0" err="1" smtClean="0">
                <a:solidFill>
                  <a:srgbClr val="002060"/>
                </a:solidFill>
              </a:rPr>
              <a:t>hu</a:t>
            </a:r>
            <a:r>
              <a:rPr lang="en-US" altLang="ja-JP" dirty="0" smtClean="0">
                <a:solidFill>
                  <a:srgbClr val="002060"/>
                </a:solidFill>
              </a:rPr>
              <a:t> </a:t>
            </a:r>
            <a:r>
              <a:rPr lang="en-US" altLang="ja-JP" dirty="0" err="1" smtClean="0">
                <a:solidFill>
                  <a:srgbClr val="002060"/>
                </a:solidFill>
              </a:rPr>
              <a:t>Khairan</a:t>
            </a:r>
            <a:r>
              <a:rPr lang="en-US" altLang="ja-JP" dirty="0" smtClean="0">
                <a:solidFill>
                  <a:srgbClr val="002060"/>
                </a:solidFill>
              </a:rPr>
              <a:t> </a:t>
            </a:r>
            <a:r>
              <a:rPr lang="en-US" altLang="ja-JP" dirty="0" err="1" smtClean="0">
                <a:solidFill>
                  <a:srgbClr val="002060"/>
                </a:solidFill>
              </a:rPr>
              <a:t>Katsir</a:t>
            </a:r>
            <a:r>
              <a:rPr kumimoji="1" lang="en-US" altLang="ja-JP" dirty="0" smtClean="0">
                <a:solidFill>
                  <a:srgbClr val="002060"/>
                </a:solidFill>
              </a:rPr>
              <a:t>!</a:t>
            </a:r>
            <a:endParaRPr kumimoji="1" lang="ja-JP" alt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9607">
        <p14:flip dir="r"/>
      </p:transition>
    </mc:Choice>
    <mc:Fallback xmlns="">
      <p:transition spd="slow" advTm="9607">
        <p:fade/>
      </p:transition>
    </mc:Fallback>
  </mc:AlternateContent>
  <p:timing>
    <p:tnLst>
      <p:par>
        <p:cTn id="1" dur="indefinite" restart="never" nodeType="tmRoot"/>
      </p:par>
    </p:tnLst>
    <p:bldLst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theme/theme1.xml><?xml version="1.0" encoding="utf-8"?>
<a:theme xmlns:a="http://schemas.openxmlformats.org/drawingml/2006/main" name="Vega - Footer Only">
  <a:themeElements>
    <a:clrScheme name="Vega">
      <a:dk1>
        <a:srgbClr val="1C1C1C"/>
      </a:dk1>
      <a:lt1>
        <a:sysClr val="window" lastClr="FFFFFF"/>
      </a:lt1>
      <a:dk2>
        <a:srgbClr val="545454"/>
      </a:dk2>
      <a:lt2>
        <a:srgbClr val="EEECE1"/>
      </a:lt2>
      <a:accent1>
        <a:srgbClr val="00ACE2"/>
      </a:accent1>
      <a:accent2>
        <a:srgbClr val="FD497C"/>
      </a:accent2>
      <a:accent3>
        <a:srgbClr val="87C32F"/>
      </a:accent3>
      <a:accent4>
        <a:srgbClr val="B143DD"/>
      </a:accent4>
      <a:accent5>
        <a:srgbClr val="FFA513"/>
      </a:accent5>
      <a:accent6>
        <a:srgbClr val="5BB8D1"/>
      </a:accent6>
      <a:hlink>
        <a:srgbClr val="00ACE2"/>
      </a:hlink>
      <a:folHlink>
        <a:srgbClr val="00ACE2"/>
      </a:folHlink>
    </a:clrScheme>
    <a:fontScheme name="Vega">
      <a:majorFont>
        <a:latin typeface="Route 159 UltraLight"/>
        <a:ea typeface="Spica Neue Light"/>
        <a:cs typeface=""/>
      </a:majorFont>
      <a:minorFont>
        <a:latin typeface="Open Sans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Vega - Free">
  <a:themeElements>
    <a:clrScheme name="A">
      <a:dk1>
        <a:srgbClr val="1C1C1C"/>
      </a:dk1>
      <a:lt1>
        <a:sysClr val="window" lastClr="FFFFFF"/>
      </a:lt1>
      <a:dk2>
        <a:srgbClr val="545454"/>
      </a:dk2>
      <a:lt2>
        <a:srgbClr val="EEECE1"/>
      </a:lt2>
      <a:accent1>
        <a:srgbClr val="00ACE2"/>
      </a:accent1>
      <a:accent2>
        <a:srgbClr val="FD497C"/>
      </a:accent2>
      <a:accent3>
        <a:srgbClr val="87C32F"/>
      </a:accent3>
      <a:accent4>
        <a:srgbClr val="B143DD"/>
      </a:accent4>
      <a:accent5>
        <a:srgbClr val="FFA513"/>
      </a:accent5>
      <a:accent6>
        <a:srgbClr val="5BB8D1"/>
      </a:accent6>
      <a:hlink>
        <a:srgbClr val="00ACE2"/>
      </a:hlink>
      <a:folHlink>
        <a:srgbClr val="00ACE2"/>
      </a:folHlink>
    </a:clrScheme>
    <a:fontScheme name="Vega">
      <a:majorFont>
        <a:latin typeface="Route 159 UltraLight"/>
        <a:ea typeface="Spica Neue Light"/>
        <a:cs typeface=""/>
      </a:majorFont>
      <a:minorFont>
        <a:latin typeface="Open Sans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16511</TotalTime>
  <Words>805</Words>
  <Application>Microsoft Office PowerPoint</Application>
  <PresentationFormat>Custom</PresentationFormat>
  <Paragraphs>203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36" baseType="lpstr">
      <vt:lpstr>ＭＳ Ｐゴシック</vt:lpstr>
      <vt:lpstr>Arial</vt:lpstr>
      <vt:lpstr>Bodoni MT</vt:lpstr>
      <vt:lpstr>Calibri</vt:lpstr>
      <vt:lpstr>Open Sans</vt:lpstr>
      <vt:lpstr>Open Sans Light</vt:lpstr>
      <vt:lpstr>Open Sans Semibold</vt:lpstr>
      <vt:lpstr>Route 159 Bold</vt:lpstr>
      <vt:lpstr>Route 159 Light</vt:lpstr>
      <vt:lpstr>Route 159 SemiBold</vt:lpstr>
      <vt:lpstr>Route 159 UltraLight</vt:lpstr>
      <vt:lpstr>Script MT Bold</vt:lpstr>
      <vt:lpstr>Spica Neue</vt:lpstr>
      <vt:lpstr>Spica Neue Light</vt:lpstr>
      <vt:lpstr>Times New Roman</vt:lpstr>
      <vt:lpstr>Vijaya</vt:lpstr>
      <vt:lpstr>Zil Semi Slab</vt:lpstr>
      <vt:lpstr>Vega - Footer Only</vt:lpstr>
      <vt:lpstr>Vega - Free</vt:lpstr>
      <vt:lpstr>PowerPoint Presentation</vt:lpstr>
      <vt:lpstr>PowerPoint Presentation</vt:lpstr>
      <vt:lpstr>Arahan Kerja </vt:lpstr>
      <vt:lpstr>Program Kerja</vt:lpstr>
      <vt:lpstr>Program Kerja</vt:lpstr>
      <vt:lpstr>Kegiatan Penyambutan</vt:lpstr>
      <vt:lpstr>Kegiatan Penyambutan</vt:lpstr>
      <vt:lpstr>Kegiatan Penyambutan</vt:lpstr>
      <vt:lpstr>PowerPoint Presentation</vt:lpstr>
      <vt:lpstr>Kegiatan Komunikasi</vt:lpstr>
      <vt:lpstr>INDIKATOR KEBERHASILAN</vt:lpstr>
      <vt:lpstr>Dokumentasi Kegiatan Komunikasi</vt:lpstr>
      <vt:lpstr>PowerPoint Presentation</vt:lpstr>
      <vt:lpstr>REUNI AKBAR</vt:lpstr>
      <vt:lpstr>Indikator Keberhasilan</vt:lpstr>
      <vt:lpstr>Penutup</vt:lpstr>
      <vt:lpstr>Jazakumullahhu Khairan Katsir!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Vega</dc:title>
  <dc:creator>Jun</dc:creator>
  <cp:lastModifiedBy>Windows User</cp:lastModifiedBy>
  <cp:revision>408</cp:revision>
  <dcterms:created xsi:type="dcterms:W3CDTF">2015-09-05T11:42:45Z</dcterms:created>
  <dcterms:modified xsi:type="dcterms:W3CDTF">2017-08-09T10:04:30Z</dcterms:modified>
</cp:coreProperties>
</file>